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80"/>
  </p:notesMasterIdLst>
  <p:sldIdLst>
    <p:sldId id="516" r:id="rId6"/>
    <p:sldId id="423" r:id="rId7"/>
    <p:sldId id="514" r:id="rId8"/>
    <p:sldId id="483" r:id="rId9"/>
    <p:sldId id="521" r:id="rId10"/>
    <p:sldId id="525" r:id="rId11"/>
    <p:sldId id="527" r:id="rId12"/>
    <p:sldId id="882" r:id="rId13"/>
    <p:sldId id="529" r:id="rId14"/>
    <p:sldId id="530" r:id="rId15"/>
    <p:sldId id="531" r:id="rId16"/>
    <p:sldId id="901" r:id="rId17"/>
    <p:sldId id="532" r:id="rId18"/>
    <p:sldId id="425" r:id="rId19"/>
    <p:sldId id="892" r:id="rId20"/>
    <p:sldId id="894" r:id="rId21"/>
    <p:sldId id="895" r:id="rId22"/>
    <p:sldId id="488" r:id="rId23"/>
    <p:sldId id="490" r:id="rId24"/>
    <p:sldId id="898" r:id="rId25"/>
    <p:sldId id="900" r:id="rId26"/>
    <p:sldId id="897" r:id="rId27"/>
    <p:sldId id="486" r:id="rId28"/>
    <p:sldId id="548" r:id="rId29"/>
    <p:sldId id="549" r:id="rId30"/>
    <p:sldId id="551" r:id="rId31"/>
    <p:sldId id="550" r:id="rId32"/>
    <p:sldId id="552" r:id="rId33"/>
    <p:sldId id="554" r:id="rId34"/>
    <p:sldId id="555" r:id="rId35"/>
    <p:sldId id="556" r:id="rId36"/>
    <p:sldId id="904" r:id="rId37"/>
    <p:sldId id="558" r:id="rId38"/>
    <p:sldId id="559" r:id="rId39"/>
    <p:sldId id="560" r:id="rId40"/>
    <p:sldId id="561" r:id="rId41"/>
    <p:sldId id="585" r:id="rId42"/>
    <p:sldId id="533" r:id="rId43"/>
    <p:sldId id="562" r:id="rId44"/>
    <p:sldId id="563" r:id="rId45"/>
    <p:sldId id="564" r:id="rId46"/>
    <p:sldId id="565" r:id="rId47"/>
    <p:sldId id="586" r:id="rId48"/>
    <p:sldId id="566" r:id="rId49"/>
    <p:sldId id="905" r:id="rId50"/>
    <p:sldId id="570" r:id="rId51"/>
    <p:sldId id="571" r:id="rId52"/>
    <p:sldId id="587" r:id="rId53"/>
    <p:sldId id="534" r:id="rId54"/>
    <p:sldId id="572" r:id="rId55"/>
    <p:sldId id="799" r:id="rId56"/>
    <p:sldId id="884" r:id="rId57"/>
    <p:sldId id="573" r:id="rId58"/>
    <p:sldId id="588" r:id="rId59"/>
    <p:sldId id="589" r:id="rId60"/>
    <p:sldId id="885" r:id="rId61"/>
    <p:sldId id="576" r:id="rId62"/>
    <p:sldId id="887" r:id="rId63"/>
    <p:sldId id="888" r:id="rId64"/>
    <p:sldId id="577" r:id="rId65"/>
    <p:sldId id="578" r:id="rId66"/>
    <p:sldId id="889" r:id="rId67"/>
    <p:sldId id="579" r:id="rId68"/>
    <p:sldId id="890" r:id="rId69"/>
    <p:sldId id="902" r:id="rId70"/>
    <p:sldId id="891" r:id="rId71"/>
    <p:sldId id="903" r:id="rId72"/>
    <p:sldId id="580" r:id="rId73"/>
    <p:sldId id="581" r:id="rId74"/>
    <p:sldId id="582" r:id="rId75"/>
    <p:sldId id="583" r:id="rId76"/>
    <p:sldId id="590" r:id="rId77"/>
    <p:sldId id="880" r:id="rId78"/>
    <p:sldId id="881"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514"/>
            <p14:sldId id="483"/>
            <p14:sldId id="521"/>
            <p14:sldId id="525"/>
            <p14:sldId id="527"/>
            <p14:sldId id="882"/>
            <p14:sldId id="529"/>
            <p14:sldId id="530"/>
            <p14:sldId id="531"/>
            <p14:sldId id="901"/>
            <p14:sldId id="532"/>
            <p14:sldId id="425"/>
            <p14:sldId id="892"/>
            <p14:sldId id="894"/>
            <p14:sldId id="895"/>
            <p14:sldId id="488"/>
            <p14:sldId id="490"/>
            <p14:sldId id="898"/>
            <p14:sldId id="900"/>
            <p14:sldId id="897"/>
            <p14:sldId id="486"/>
            <p14:sldId id="548"/>
            <p14:sldId id="549"/>
            <p14:sldId id="551"/>
            <p14:sldId id="550"/>
            <p14:sldId id="552"/>
            <p14:sldId id="554"/>
            <p14:sldId id="555"/>
            <p14:sldId id="556"/>
            <p14:sldId id="904"/>
            <p14:sldId id="558"/>
            <p14:sldId id="559"/>
            <p14:sldId id="560"/>
            <p14:sldId id="561"/>
            <p14:sldId id="585"/>
            <p14:sldId id="533"/>
            <p14:sldId id="562"/>
            <p14:sldId id="563"/>
            <p14:sldId id="564"/>
            <p14:sldId id="565"/>
            <p14:sldId id="586"/>
            <p14:sldId id="566"/>
            <p14:sldId id="905"/>
            <p14:sldId id="570"/>
            <p14:sldId id="571"/>
            <p14:sldId id="587"/>
            <p14:sldId id="534"/>
            <p14:sldId id="572"/>
            <p14:sldId id="799"/>
            <p14:sldId id="884"/>
            <p14:sldId id="573"/>
            <p14:sldId id="588"/>
            <p14:sldId id="589"/>
            <p14:sldId id="885"/>
            <p14:sldId id="576"/>
            <p14:sldId id="887"/>
            <p14:sldId id="888"/>
            <p14:sldId id="577"/>
            <p14:sldId id="578"/>
            <p14:sldId id="889"/>
            <p14:sldId id="579"/>
            <p14:sldId id="890"/>
            <p14:sldId id="902"/>
            <p14:sldId id="891"/>
            <p14:sldId id="903"/>
            <p14:sldId id="580"/>
            <p14:sldId id="581"/>
            <p14:sldId id="582"/>
            <p14:sldId id="583"/>
            <p14:sldId id="590"/>
            <p14:sldId id="880"/>
            <p14:sldId id="88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DACDC4A-F454-9E6D-7024-F6A08CD602D2}" name="Aly Perjes" initials="AP" userId="S::aly.p@trainingresourcesgroup.com.au::f4f534d6-ea9e-46d0-b681-fadb9561802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ansen Dela Merced" initials="DDM" lastIdx="23" clrIdx="0">
    <p:extLst>
      <p:ext uri="{19B8F6BF-5375-455C-9EA6-DF929625EA0E}">
        <p15:presenceInfo xmlns:p15="http://schemas.microsoft.com/office/powerpoint/2012/main" userId="65eb62470e308bca" providerId="Windows Live"/>
      </p:ext>
    </p:extLst>
  </p:cmAuthor>
  <p:cmAuthor id="2" name="169" initials="1" lastIdx="21" clrIdx="1">
    <p:extLst>
      <p:ext uri="{19B8F6BF-5375-455C-9EA6-DF929625EA0E}">
        <p15:presenceInfo xmlns:p15="http://schemas.microsoft.com/office/powerpoint/2012/main" userId="16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8DCF"/>
    <a:srgbClr val="3CBE99"/>
    <a:srgbClr val="1C96D3"/>
    <a:srgbClr val="42BDCA"/>
    <a:srgbClr val="D6A300"/>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microsoft.com/office/2018/10/relationships/authors" Target="authors.xml"/><Relationship Id="rId61" Type="http://schemas.openxmlformats.org/officeDocument/2006/relationships/slide" Target="slides/slide56.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yssa Camille Perjes" userId="f4f534d6-ea9e-46d0-b681-fadb95618022" providerId="ADAL" clId="{D090F422-CA0E-4A32-BF71-8FB0E03676B5}"/>
    <pc:docChg chg="addSld modSld modSection">
      <pc:chgData name="Alyssa Camille Perjes" userId="f4f534d6-ea9e-46d0-b681-fadb95618022" providerId="ADAL" clId="{D090F422-CA0E-4A32-BF71-8FB0E03676B5}" dt="2022-12-22T07:02:32.406" v="92" actId="14100"/>
      <pc:docMkLst>
        <pc:docMk/>
      </pc:docMkLst>
      <pc:sldChg chg="modSp mod modCm">
        <pc:chgData name="Alyssa Camille Perjes" userId="f4f534d6-ea9e-46d0-b681-fadb95618022" providerId="ADAL" clId="{D090F422-CA0E-4A32-BF71-8FB0E03676B5}" dt="2022-12-22T01:40:11.818" v="0" actId="20577"/>
        <pc:sldMkLst>
          <pc:docMk/>
          <pc:sldMk cId="17881144" sldId="514"/>
        </pc:sldMkLst>
        <pc:spChg chg="mod">
          <ac:chgData name="Alyssa Camille Perjes" userId="f4f534d6-ea9e-46d0-b681-fadb95618022" providerId="ADAL" clId="{D090F422-CA0E-4A32-BF71-8FB0E03676B5}" dt="2022-12-22T01:40:11.818" v="0" actId="20577"/>
          <ac:spMkLst>
            <pc:docMk/>
            <pc:sldMk cId="17881144" sldId="514"/>
            <ac:spMk id="3" creationId="{042D9E7B-D1BB-4A59-8D12-11E6C2FA55AC}"/>
          </ac:spMkLst>
        </pc:spChg>
      </pc:sldChg>
      <pc:sldChg chg="modSp mod">
        <pc:chgData name="Alyssa Camille Perjes" userId="f4f534d6-ea9e-46d0-b681-fadb95618022" providerId="ADAL" clId="{D090F422-CA0E-4A32-BF71-8FB0E03676B5}" dt="2022-12-22T07:02:20.630" v="90" actId="14100"/>
        <pc:sldMkLst>
          <pc:docMk/>
          <pc:sldMk cId="2026715614" sldId="531"/>
        </pc:sldMkLst>
        <pc:spChg chg="mod">
          <ac:chgData name="Alyssa Camille Perjes" userId="f4f534d6-ea9e-46d0-b681-fadb95618022" providerId="ADAL" clId="{D090F422-CA0E-4A32-BF71-8FB0E03676B5}" dt="2022-12-22T07:01:22.163" v="28" actId="20577"/>
          <ac:spMkLst>
            <pc:docMk/>
            <pc:sldMk cId="2026715614" sldId="531"/>
            <ac:spMk id="3" creationId="{042D9E7B-D1BB-4A59-8D12-11E6C2FA55AC}"/>
          </ac:spMkLst>
        </pc:spChg>
        <pc:graphicFrameChg chg="modGraphic">
          <ac:chgData name="Alyssa Camille Perjes" userId="f4f534d6-ea9e-46d0-b681-fadb95618022" providerId="ADAL" clId="{D090F422-CA0E-4A32-BF71-8FB0E03676B5}" dt="2022-12-22T07:02:20.630" v="90" actId="14100"/>
          <ac:graphicFrameMkLst>
            <pc:docMk/>
            <pc:sldMk cId="2026715614" sldId="531"/>
            <ac:graphicFrameMk id="5" creationId="{0AFD6F8C-4640-420C-809A-D8DBEE2FEC57}"/>
          </ac:graphicFrameMkLst>
        </pc:graphicFrameChg>
      </pc:sldChg>
      <pc:sldChg chg="modSp add mod">
        <pc:chgData name="Alyssa Camille Perjes" userId="f4f534d6-ea9e-46d0-b681-fadb95618022" providerId="ADAL" clId="{D090F422-CA0E-4A32-BF71-8FB0E03676B5}" dt="2022-12-22T07:02:32.406" v="92" actId="14100"/>
        <pc:sldMkLst>
          <pc:docMk/>
          <pc:sldMk cId="2337029767" sldId="901"/>
        </pc:sldMkLst>
        <pc:graphicFrameChg chg="mod modGraphic">
          <ac:chgData name="Alyssa Camille Perjes" userId="f4f534d6-ea9e-46d0-b681-fadb95618022" providerId="ADAL" clId="{D090F422-CA0E-4A32-BF71-8FB0E03676B5}" dt="2022-12-22T07:02:32.406" v="92" actId="14100"/>
          <ac:graphicFrameMkLst>
            <pc:docMk/>
            <pc:sldMk cId="2337029767" sldId="901"/>
            <ac:graphicFrameMk id="5" creationId="{0AFD6F8C-4640-420C-809A-D8DBEE2FEC57}"/>
          </ac:graphicFrameMkLst>
        </pc:graphicFrameChg>
      </pc:sldChg>
    </pc:docChg>
  </pc:docChgLst>
  <pc:docChgLst>
    <pc:chgData name="Aby Capistrano" userId="2804ba48-b4c7-4376-910b-fcc41421b592" providerId="ADAL" clId="{48F0103A-AAFE-4CF0-A290-3454ACA8F559}"/>
    <pc:docChg chg="custSel modSld">
      <pc:chgData name="Aby Capistrano" userId="2804ba48-b4c7-4376-910b-fcc41421b592" providerId="ADAL" clId="{48F0103A-AAFE-4CF0-A290-3454ACA8F559}" dt="2022-12-22T23:32:51.128" v="17"/>
      <pc:docMkLst>
        <pc:docMk/>
      </pc:docMkLst>
      <pc:sldChg chg="delCm">
        <pc:chgData name="Aby Capistrano" userId="2804ba48-b4c7-4376-910b-fcc41421b592" providerId="ADAL" clId="{48F0103A-AAFE-4CF0-A290-3454ACA8F559}" dt="2022-12-22T23:22:21.491" v="1"/>
        <pc:sldMkLst>
          <pc:docMk/>
          <pc:sldMk cId="1595533788" sldId="483"/>
        </pc:sldMkLst>
      </pc:sldChg>
      <pc:sldChg chg="delCm">
        <pc:chgData name="Aby Capistrano" userId="2804ba48-b4c7-4376-910b-fcc41421b592" providerId="ADAL" clId="{48F0103A-AAFE-4CF0-A290-3454ACA8F559}" dt="2022-12-22T23:23:57.975" v="7"/>
        <pc:sldMkLst>
          <pc:docMk/>
          <pc:sldMk cId="4231795659" sldId="490"/>
        </pc:sldMkLst>
      </pc:sldChg>
      <pc:sldChg chg="delSp mod">
        <pc:chgData name="Aby Capistrano" userId="2804ba48-b4c7-4376-910b-fcc41421b592" providerId="ADAL" clId="{48F0103A-AAFE-4CF0-A290-3454ACA8F559}" dt="2022-12-22T23:18:46.960" v="0" actId="478"/>
        <pc:sldMkLst>
          <pc:docMk/>
          <pc:sldMk cId="17881144" sldId="514"/>
        </pc:sldMkLst>
        <pc:spChg chg="del">
          <ac:chgData name="Aby Capistrano" userId="2804ba48-b4c7-4376-910b-fcc41421b592" providerId="ADAL" clId="{48F0103A-AAFE-4CF0-A290-3454ACA8F559}" dt="2022-12-22T23:18:46.960" v="0" actId="478"/>
          <ac:spMkLst>
            <pc:docMk/>
            <pc:sldMk cId="17881144" sldId="514"/>
            <ac:spMk id="2" creationId="{70AB3EF6-BB7D-4D73-9C21-731770A78952}"/>
          </ac:spMkLst>
        </pc:spChg>
      </pc:sldChg>
      <pc:sldChg chg="delCm">
        <pc:chgData name="Aby Capistrano" userId="2804ba48-b4c7-4376-910b-fcc41421b592" providerId="ADAL" clId="{48F0103A-AAFE-4CF0-A290-3454ACA8F559}" dt="2022-12-22T23:27:15.777" v="10"/>
        <pc:sldMkLst>
          <pc:docMk/>
          <pc:sldMk cId="1784942968" sldId="799"/>
        </pc:sldMkLst>
      </pc:sldChg>
      <pc:sldChg chg="delCm">
        <pc:chgData name="Aby Capistrano" userId="2804ba48-b4c7-4376-910b-fcc41421b592" providerId="ADAL" clId="{48F0103A-AAFE-4CF0-A290-3454ACA8F559}" dt="2022-12-22T23:32:51.128" v="17"/>
        <pc:sldMkLst>
          <pc:docMk/>
          <pc:sldMk cId="4066932464" sldId="880"/>
        </pc:sldMkLst>
      </pc:sldChg>
      <pc:sldChg chg="delCm">
        <pc:chgData name="Aby Capistrano" userId="2804ba48-b4c7-4376-910b-fcc41421b592" providerId="ADAL" clId="{48F0103A-AAFE-4CF0-A290-3454ACA8F559}" dt="2022-12-22T23:23:04.634" v="2"/>
        <pc:sldMkLst>
          <pc:docMk/>
          <pc:sldMk cId="2829677094" sldId="882"/>
        </pc:sldMkLst>
      </pc:sldChg>
      <pc:sldChg chg="delCm">
        <pc:chgData name="Aby Capistrano" userId="2804ba48-b4c7-4376-910b-fcc41421b592" providerId="ADAL" clId="{48F0103A-AAFE-4CF0-A290-3454ACA8F559}" dt="2022-12-22T23:27:39.095" v="11"/>
        <pc:sldMkLst>
          <pc:docMk/>
          <pc:sldMk cId="1181280446" sldId="885"/>
        </pc:sldMkLst>
      </pc:sldChg>
      <pc:sldChg chg="delCm">
        <pc:chgData name="Aby Capistrano" userId="2804ba48-b4c7-4376-910b-fcc41421b592" providerId="ADAL" clId="{48F0103A-AAFE-4CF0-A290-3454ACA8F559}" dt="2022-12-22T23:28:49.798" v="12"/>
        <pc:sldMkLst>
          <pc:docMk/>
          <pc:sldMk cId="3004195418" sldId="887"/>
        </pc:sldMkLst>
      </pc:sldChg>
      <pc:sldChg chg="delCm">
        <pc:chgData name="Aby Capistrano" userId="2804ba48-b4c7-4376-910b-fcc41421b592" providerId="ADAL" clId="{48F0103A-AAFE-4CF0-A290-3454ACA8F559}" dt="2022-12-22T23:28:52.773" v="13"/>
        <pc:sldMkLst>
          <pc:docMk/>
          <pc:sldMk cId="3578033685" sldId="888"/>
        </pc:sldMkLst>
      </pc:sldChg>
      <pc:sldChg chg="delCm">
        <pc:chgData name="Aby Capistrano" userId="2804ba48-b4c7-4376-910b-fcc41421b592" providerId="ADAL" clId="{48F0103A-AAFE-4CF0-A290-3454ACA8F559}" dt="2022-12-22T23:29:09.318" v="14"/>
        <pc:sldMkLst>
          <pc:docMk/>
          <pc:sldMk cId="3059359670" sldId="889"/>
        </pc:sldMkLst>
      </pc:sldChg>
      <pc:sldChg chg="delCm">
        <pc:chgData name="Aby Capistrano" userId="2804ba48-b4c7-4376-910b-fcc41421b592" providerId="ADAL" clId="{48F0103A-AAFE-4CF0-A290-3454ACA8F559}" dt="2022-12-22T23:29:47.794" v="15"/>
        <pc:sldMkLst>
          <pc:docMk/>
          <pc:sldMk cId="435215344" sldId="890"/>
        </pc:sldMkLst>
      </pc:sldChg>
      <pc:sldChg chg="delCm">
        <pc:chgData name="Aby Capistrano" userId="2804ba48-b4c7-4376-910b-fcc41421b592" providerId="ADAL" clId="{48F0103A-AAFE-4CF0-A290-3454ACA8F559}" dt="2022-12-22T23:29:50.356" v="16"/>
        <pc:sldMkLst>
          <pc:docMk/>
          <pc:sldMk cId="2031045829" sldId="891"/>
        </pc:sldMkLst>
      </pc:sldChg>
      <pc:sldChg chg="delCm">
        <pc:chgData name="Aby Capistrano" userId="2804ba48-b4c7-4376-910b-fcc41421b592" providerId="ADAL" clId="{48F0103A-AAFE-4CF0-A290-3454ACA8F559}" dt="2022-12-22T23:23:23.371" v="3"/>
        <pc:sldMkLst>
          <pc:docMk/>
          <pc:sldMk cId="4280093714" sldId="892"/>
        </pc:sldMkLst>
      </pc:sldChg>
      <pc:sldChg chg="delCm">
        <pc:chgData name="Aby Capistrano" userId="2804ba48-b4c7-4376-910b-fcc41421b592" providerId="ADAL" clId="{48F0103A-AAFE-4CF0-A290-3454ACA8F559}" dt="2022-12-22T23:23:35.010" v="4"/>
        <pc:sldMkLst>
          <pc:docMk/>
          <pc:sldMk cId="3793904678" sldId="894"/>
        </pc:sldMkLst>
      </pc:sldChg>
      <pc:sldChg chg="delCm">
        <pc:chgData name="Aby Capistrano" userId="2804ba48-b4c7-4376-910b-fcc41421b592" providerId="ADAL" clId="{48F0103A-AAFE-4CF0-A290-3454ACA8F559}" dt="2022-12-22T23:23:43.297" v="5"/>
        <pc:sldMkLst>
          <pc:docMk/>
          <pc:sldMk cId="161827529" sldId="895"/>
        </pc:sldMkLst>
      </pc:sldChg>
      <pc:sldChg chg="delCm">
        <pc:chgData name="Aby Capistrano" userId="2804ba48-b4c7-4376-910b-fcc41421b592" providerId="ADAL" clId="{48F0103A-AAFE-4CF0-A290-3454ACA8F559}" dt="2022-12-22T23:23:47.195" v="6"/>
        <pc:sldMkLst>
          <pc:docMk/>
          <pc:sldMk cId="340568729" sldId="896"/>
        </pc:sldMkLst>
      </pc:sldChg>
      <pc:sldChg chg="delCm">
        <pc:chgData name="Aby Capistrano" userId="2804ba48-b4c7-4376-910b-fcc41421b592" providerId="ADAL" clId="{48F0103A-AAFE-4CF0-A290-3454ACA8F559}" dt="2022-12-22T23:24:04.438" v="8"/>
        <pc:sldMkLst>
          <pc:docMk/>
          <pc:sldMk cId="2155547348" sldId="898"/>
        </pc:sldMkLst>
      </pc:sldChg>
      <pc:sldChg chg="delCm">
        <pc:chgData name="Aby Capistrano" userId="2804ba48-b4c7-4376-910b-fcc41421b592" providerId="ADAL" clId="{48F0103A-AAFE-4CF0-A290-3454ACA8F559}" dt="2022-12-22T23:24:12.902" v="9"/>
        <pc:sldMkLst>
          <pc:docMk/>
          <pc:sldMk cId="3510391883" sldId="900"/>
        </pc:sldMkLst>
      </pc:sldChg>
    </pc:docChg>
  </pc:docChgLst>
  <pc:docChgLst>
    <pc:chgData name="Ayan Daluz" userId="befa8149-c6af-46c9-b27d-15d84abc302f" providerId="ADAL" clId="{07F73602-705B-4539-B893-58FA47BD32FC}"/>
    <pc:docChg chg="modSld">
      <pc:chgData name="Ayan Daluz" userId="befa8149-c6af-46c9-b27d-15d84abc302f" providerId="ADAL" clId="{07F73602-705B-4539-B893-58FA47BD32FC}" dt="2023-04-13T06:15:22.916" v="11" actId="20577"/>
      <pc:docMkLst>
        <pc:docMk/>
      </pc:docMkLst>
      <pc:sldChg chg="modSp mod">
        <pc:chgData name="Ayan Daluz" userId="befa8149-c6af-46c9-b27d-15d84abc302f" providerId="ADAL" clId="{07F73602-705B-4539-B893-58FA47BD32FC}" dt="2023-04-13T06:15:22.916" v="11" actId="20577"/>
        <pc:sldMkLst>
          <pc:docMk/>
          <pc:sldMk cId="3047757889" sldId="534"/>
        </pc:sldMkLst>
        <pc:spChg chg="mod">
          <ac:chgData name="Ayan Daluz" userId="befa8149-c6af-46c9-b27d-15d84abc302f" providerId="ADAL" clId="{07F73602-705B-4539-B893-58FA47BD32FC}" dt="2023-04-13T06:15:22.916" v="11" actId="20577"/>
          <ac:spMkLst>
            <pc:docMk/>
            <pc:sldMk cId="3047757889" sldId="534"/>
            <ac:spMk id="2" creationId="{0631258E-42A2-4A96-A264-9BF3D41554F8}"/>
          </ac:spMkLst>
        </pc:spChg>
      </pc:sldChg>
      <pc:sldChg chg="modSp mod">
        <pc:chgData name="Ayan Daluz" userId="befa8149-c6af-46c9-b27d-15d84abc302f" providerId="ADAL" clId="{07F73602-705B-4539-B893-58FA47BD32FC}" dt="2023-04-13T06:14:45.614" v="0" actId="20577"/>
        <pc:sldMkLst>
          <pc:docMk/>
          <pc:sldMk cId="2761977316" sldId="897"/>
        </pc:sldMkLst>
        <pc:spChg chg="mod">
          <ac:chgData name="Ayan Daluz" userId="befa8149-c6af-46c9-b27d-15d84abc302f" providerId="ADAL" clId="{07F73602-705B-4539-B893-58FA47BD32FC}" dt="2023-04-13T06:14:45.614" v="0" actId="20577"/>
          <ac:spMkLst>
            <pc:docMk/>
            <pc:sldMk cId="2761977316" sldId="897"/>
            <ac:spMk id="3" creationId="{042D9E7B-D1BB-4A59-8D12-11E6C2FA55AC}"/>
          </ac:spMkLst>
        </pc:spChg>
      </pc:sldChg>
    </pc:docChg>
  </pc:docChgLst>
  <pc:docChgLst>
    <pc:chgData name="Arbie Sta. Maria" userId="f3148812-4228-411f-bf9f-5a2561256554" providerId="ADAL" clId="{CF638DB2-FBF2-44A0-A4DA-DBE04291673C}"/>
    <pc:docChg chg="undo custSel addSld delSld modSld sldOrd modSection">
      <pc:chgData name="Arbie Sta. Maria" userId="f3148812-4228-411f-bf9f-5a2561256554" providerId="ADAL" clId="{CF638DB2-FBF2-44A0-A4DA-DBE04291673C}" dt="2023-01-04T04:56:50.546" v="420" actId="948"/>
      <pc:docMkLst>
        <pc:docMk/>
      </pc:docMkLst>
      <pc:sldChg chg="modSp">
        <pc:chgData name="Arbie Sta. Maria" userId="f3148812-4228-411f-bf9f-5a2561256554" providerId="ADAL" clId="{CF638DB2-FBF2-44A0-A4DA-DBE04291673C}" dt="2023-01-03T22:47:49.983" v="195" actId="14826"/>
        <pc:sldMkLst>
          <pc:docMk/>
          <pc:sldMk cId="4055469947" sldId="425"/>
        </pc:sldMkLst>
        <pc:picChg chg="mod">
          <ac:chgData name="Arbie Sta. Maria" userId="f3148812-4228-411f-bf9f-5a2561256554" providerId="ADAL" clId="{CF638DB2-FBF2-44A0-A4DA-DBE04291673C}" dt="2023-01-03T22:47:49.983" v="195" actId="14826"/>
          <ac:picMkLst>
            <pc:docMk/>
            <pc:sldMk cId="4055469947" sldId="425"/>
            <ac:picMk id="7" creationId="{0FF72767-8E3C-4A64-873A-FAC465367D06}"/>
          </ac:picMkLst>
        </pc:picChg>
      </pc:sldChg>
      <pc:sldChg chg="modSp mod">
        <pc:chgData name="Arbie Sta. Maria" userId="f3148812-4228-411f-bf9f-5a2561256554" providerId="ADAL" clId="{CF638DB2-FBF2-44A0-A4DA-DBE04291673C}" dt="2023-01-03T23:05:31.804" v="217" actId="14826"/>
        <pc:sldMkLst>
          <pc:docMk/>
          <pc:sldMk cId="2474872708" sldId="486"/>
        </pc:sldMkLst>
        <pc:spChg chg="mod">
          <ac:chgData name="Arbie Sta. Maria" userId="f3148812-4228-411f-bf9f-5a2561256554" providerId="ADAL" clId="{CF638DB2-FBF2-44A0-A4DA-DBE04291673C}" dt="2023-01-03T11:18:11.330" v="25" actId="465"/>
          <ac:spMkLst>
            <pc:docMk/>
            <pc:sldMk cId="2474872708" sldId="486"/>
            <ac:spMk id="2" creationId="{0631258E-42A2-4A96-A264-9BF3D41554F8}"/>
          </ac:spMkLst>
        </pc:spChg>
        <pc:picChg chg="mod">
          <ac:chgData name="Arbie Sta. Maria" userId="f3148812-4228-411f-bf9f-5a2561256554" providerId="ADAL" clId="{CF638DB2-FBF2-44A0-A4DA-DBE04291673C}" dt="2023-01-03T23:05:31.804" v="217" actId="14826"/>
          <ac:picMkLst>
            <pc:docMk/>
            <pc:sldMk cId="2474872708" sldId="486"/>
            <ac:picMk id="5" creationId="{621BB12B-0222-4B1F-B9A5-7432D56803D0}"/>
          </ac:picMkLst>
        </pc:picChg>
      </pc:sldChg>
      <pc:sldChg chg="addSp delSp modSp add mod">
        <pc:chgData name="Arbie Sta. Maria" userId="f3148812-4228-411f-bf9f-5a2561256554" providerId="ADAL" clId="{CF638DB2-FBF2-44A0-A4DA-DBE04291673C}" dt="2023-01-03T22:53:14.604" v="214" actId="14100"/>
        <pc:sldMkLst>
          <pc:docMk/>
          <pc:sldMk cId="2402806722" sldId="488"/>
        </pc:sldMkLst>
        <pc:spChg chg="del">
          <ac:chgData name="Arbie Sta. Maria" userId="f3148812-4228-411f-bf9f-5a2561256554" providerId="ADAL" clId="{CF638DB2-FBF2-44A0-A4DA-DBE04291673C}" dt="2023-01-03T22:51:19.991" v="205" actId="478"/>
          <ac:spMkLst>
            <pc:docMk/>
            <pc:sldMk cId="2402806722" sldId="488"/>
            <ac:spMk id="2" creationId="{70AB3EF6-BB7D-4D73-9C21-731770A78952}"/>
          </ac:spMkLst>
        </pc:spChg>
        <pc:spChg chg="mod">
          <ac:chgData name="Arbie Sta. Maria" userId="f3148812-4228-411f-bf9f-5a2561256554" providerId="ADAL" clId="{CF638DB2-FBF2-44A0-A4DA-DBE04291673C}" dt="2023-01-03T22:51:17.490" v="204"/>
          <ac:spMkLst>
            <pc:docMk/>
            <pc:sldMk cId="2402806722" sldId="488"/>
            <ac:spMk id="3" creationId="{042D9E7B-D1BB-4A59-8D12-11E6C2FA55AC}"/>
          </ac:spMkLst>
        </pc:spChg>
        <pc:spChg chg="del">
          <ac:chgData name="Arbie Sta. Maria" userId="f3148812-4228-411f-bf9f-5a2561256554" providerId="ADAL" clId="{CF638DB2-FBF2-44A0-A4DA-DBE04291673C}" dt="2023-01-03T22:51:29.583" v="207" actId="478"/>
          <ac:spMkLst>
            <pc:docMk/>
            <pc:sldMk cId="2402806722" sldId="488"/>
            <ac:spMk id="5" creationId="{DB64AE1C-1910-1FCE-9580-57FBB0C6CFA4}"/>
          </ac:spMkLst>
        </pc:spChg>
        <pc:spChg chg="mod">
          <ac:chgData name="Arbie Sta. Maria" userId="f3148812-4228-411f-bf9f-5a2561256554" providerId="ADAL" clId="{CF638DB2-FBF2-44A0-A4DA-DBE04291673C}" dt="2023-01-03T22:51:12.203" v="203"/>
          <ac:spMkLst>
            <pc:docMk/>
            <pc:sldMk cId="2402806722" sldId="488"/>
            <ac:spMk id="6" creationId="{9C053B17-C3A8-4FF5-82D0-87118CBBAE96}"/>
          </ac:spMkLst>
        </pc:spChg>
        <pc:spChg chg="add del mod">
          <ac:chgData name="Arbie Sta. Maria" userId="f3148812-4228-411f-bf9f-5a2561256554" providerId="ADAL" clId="{CF638DB2-FBF2-44A0-A4DA-DBE04291673C}" dt="2023-01-03T22:51:20.829" v="206" actId="478"/>
          <ac:spMkLst>
            <pc:docMk/>
            <pc:sldMk cId="2402806722" sldId="488"/>
            <ac:spMk id="9" creationId="{1DF9A2EB-F04F-E328-5E18-09B3B7A8540C}"/>
          </ac:spMkLst>
        </pc:spChg>
        <pc:picChg chg="mod modCrop">
          <ac:chgData name="Arbie Sta. Maria" userId="f3148812-4228-411f-bf9f-5a2561256554" providerId="ADAL" clId="{CF638DB2-FBF2-44A0-A4DA-DBE04291673C}" dt="2023-01-03T22:53:14.604" v="214" actId="14100"/>
          <ac:picMkLst>
            <pc:docMk/>
            <pc:sldMk cId="2402806722" sldId="488"/>
            <ac:picMk id="7" creationId="{58B9E142-28FD-4EEB-B3F0-E48F8F1C157F}"/>
          </ac:picMkLst>
        </pc:picChg>
      </pc:sldChg>
      <pc:sldChg chg="delSp mod">
        <pc:chgData name="Arbie Sta. Maria" userId="f3148812-4228-411f-bf9f-5a2561256554" providerId="ADAL" clId="{CF638DB2-FBF2-44A0-A4DA-DBE04291673C}" dt="2023-01-03T11:17:17.955" v="18" actId="478"/>
        <pc:sldMkLst>
          <pc:docMk/>
          <pc:sldMk cId="4231795659" sldId="490"/>
        </pc:sldMkLst>
        <pc:spChg chg="del">
          <ac:chgData name="Arbie Sta. Maria" userId="f3148812-4228-411f-bf9f-5a2561256554" providerId="ADAL" clId="{CF638DB2-FBF2-44A0-A4DA-DBE04291673C}" dt="2023-01-03T11:17:17.955" v="18" actId="478"/>
          <ac:spMkLst>
            <pc:docMk/>
            <pc:sldMk cId="4231795659" sldId="490"/>
            <ac:spMk id="2" creationId="{70AB3EF6-BB7D-4D73-9C21-731770A78952}"/>
          </ac:spMkLst>
        </pc:spChg>
      </pc:sldChg>
      <pc:sldChg chg="addSp delSp modSp mod">
        <pc:chgData name="Arbie Sta. Maria" userId="f3148812-4228-411f-bf9f-5a2561256554" providerId="ADAL" clId="{CF638DB2-FBF2-44A0-A4DA-DBE04291673C}" dt="2023-01-03T22:41:19.114" v="175" actId="1076"/>
        <pc:sldMkLst>
          <pc:docMk/>
          <pc:sldMk cId="1246533541" sldId="521"/>
        </pc:sldMkLst>
        <pc:spChg chg="mod">
          <ac:chgData name="Arbie Sta. Maria" userId="f3148812-4228-411f-bf9f-5a2561256554" providerId="ADAL" clId="{CF638DB2-FBF2-44A0-A4DA-DBE04291673C}" dt="2023-01-03T22:40:06.618" v="165" actId="20577"/>
          <ac:spMkLst>
            <pc:docMk/>
            <pc:sldMk cId="1246533541" sldId="521"/>
            <ac:spMk id="3" creationId="{042D9E7B-D1BB-4A59-8D12-11E6C2FA55AC}"/>
          </ac:spMkLst>
        </pc:spChg>
        <pc:graphicFrameChg chg="add mod modGraphic">
          <ac:chgData name="Arbie Sta. Maria" userId="f3148812-4228-411f-bf9f-5a2561256554" providerId="ADAL" clId="{CF638DB2-FBF2-44A0-A4DA-DBE04291673C}" dt="2023-01-03T22:41:19.114" v="175" actId="1076"/>
          <ac:graphicFrameMkLst>
            <pc:docMk/>
            <pc:sldMk cId="1246533541" sldId="521"/>
            <ac:graphicFrameMk id="6" creationId="{FAFE5A38-F73C-AF30-0B32-A7A29E25B2A1}"/>
          </ac:graphicFrameMkLst>
        </pc:graphicFrameChg>
        <pc:picChg chg="del mod">
          <ac:chgData name="Arbie Sta. Maria" userId="f3148812-4228-411f-bf9f-5a2561256554" providerId="ADAL" clId="{CF638DB2-FBF2-44A0-A4DA-DBE04291673C}" dt="2023-01-03T22:39:54.534" v="162" actId="478"/>
          <ac:picMkLst>
            <pc:docMk/>
            <pc:sldMk cId="1246533541" sldId="521"/>
            <ac:picMk id="5" creationId="{A7627E4B-8990-4342-98A3-F1E94C1AD9DD}"/>
          </ac:picMkLst>
        </pc:picChg>
      </pc:sldChg>
      <pc:sldChg chg="delSp modSp mod">
        <pc:chgData name="Arbie Sta. Maria" userId="f3148812-4228-411f-bf9f-5a2561256554" providerId="ADAL" clId="{CF638DB2-FBF2-44A0-A4DA-DBE04291673C}" dt="2023-01-03T22:41:39.745" v="179"/>
        <pc:sldMkLst>
          <pc:docMk/>
          <pc:sldMk cId="818676295" sldId="525"/>
        </pc:sldMkLst>
        <pc:spChg chg="del">
          <ac:chgData name="Arbie Sta. Maria" userId="f3148812-4228-411f-bf9f-5a2561256554" providerId="ADAL" clId="{CF638DB2-FBF2-44A0-A4DA-DBE04291673C}" dt="2023-01-03T11:15:56.520" v="0" actId="478"/>
          <ac:spMkLst>
            <pc:docMk/>
            <pc:sldMk cId="818676295" sldId="525"/>
            <ac:spMk id="2" creationId="{70AB3EF6-BB7D-4D73-9C21-731770A78952}"/>
          </ac:spMkLst>
        </pc:spChg>
        <pc:spChg chg="mod">
          <ac:chgData name="Arbie Sta. Maria" userId="f3148812-4228-411f-bf9f-5a2561256554" providerId="ADAL" clId="{CF638DB2-FBF2-44A0-A4DA-DBE04291673C}" dt="2023-01-03T22:41:39.745" v="179"/>
          <ac:spMkLst>
            <pc:docMk/>
            <pc:sldMk cId="818676295" sldId="525"/>
            <ac:spMk id="3" creationId="{042D9E7B-D1BB-4A59-8D12-11E6C2FA55AC}"/>
          </ac:spMkLst>
        </pc:spChg>
        <pc:picChg chg="del">
          <ac:chgData name="Arbie Sta. Maria" userId="f3148812-4228-411f-bf9f-5a2561256554" providerId="ADAL" clId="{CF638DB2-FBF2-44A0-A4DA-DBE04291673C}" dt="2023-01-03T22:41:25.198" v="176" actId="478"/>
          <ac:picMkLst>
            <pc:docMk/>
            <pc:sldMk cId="818676295" sldId="525"/>
            <ac:picMk id="5" creationId="{A7627E4B-8990-4342-98A3-F1E94C1AD9DD}"/>
          </ac:picMkLst>
        </pc:picChg>
      </pc:sldChg>
      <pc:sldChg chg="delSp del mod">
        <pc:chgData name="Arbie Sta. Maria" userId="f3148812-4228-411f-bf9f-5a2561256554" providerId="ADAL" clId="{CF638DB2-FBF2-44A0-A4DA-DBE04291673C}" dt="2023-01-03T22:41:46.501" v="180" actId="47"/>
        <pc:sldMkLst>
          <pc:docMk/>
          <pc:sldMk cId="3434040034" sldId="526"/>
        </pc:sldMkLst>
        <pc:spChg chg="del">
          <ac:chgData name="Arbie Sta. Maria" userId="f3148812-4228-411f-bf9f-5a2561256554" providerId="ADAL" clId="{CF638DB2-FBF2-44A0-A4DA-DBE04291673C}" dt="2023-01-03T11:15:59.272" v="1" actId="478"/>
          <ac:spMkLst>
            <pc:docMk/>
            <pc:sldMk cId="3434040034" sldId="526"/>
            <ac:spMk id="2" creationId="{70AB3EF6-BB7D-4D73-9C21-731770A78952}"/>
          </ac:spMkLst>
        </pc:spChg>
      </pc:sldChg>
      <pc:sldChg chg="delSp mod">
        <pc:chgData name="Arbie Sta. Maria" userId="f3148812-4228-411f-bf9f-5a2561256554" providerId="ADAL" clId="{CF638DB2-FBF2-44A0-A4DA-DBE04291673C}" dt="2023-01-03T11:16:03.995" v="2" actId="478"/>
        <pc:sldMkLst>
          <pc:docMk/>
          <pc:sldMk cId="1519148406" sldId="527"/>
        </pc:sldMkLst>
        <pc:spChg chg="del">
          <ac:chgData name="Arbie Sta. Maria" userId="f3148812-4228-411f-bf9f-5a2561256554" providerId="ADAL" clId="{CF638DB2-FBF2-44A0-A4DA-DBE04291673C}" dt="2023-01-03T11:16:03.995" v="2" actId="478"/>
          <ac:spMkLst>
            <pc:docMk/>
            <pc:sldMk cId="1519148406" sldId="527"/>
            <ac:spMk id="2" creationId="{70AB3EF6-BB7D-4D73-9C21-731770A78952}"/>
          </ac:spMkLst>
        </pc:spChg>
      </pc:sldChg>
      <pc:sldChg chg="delSp mod">
        <pc:chgData name="Arbie Sta. Maria" userId="f3148812-4228-411f-bf9f-5a2561256554" providerId="ADAL" clId="{CF638DB2-FBF2-44A0-A4DA-DBE04291673C}" dt="2023-01-03T11:16:12.514" v="4" actId="478"/>
        <pc:sldMkLst>
          <pc:docMk/>
          <pc:sldMk cId="104749419" sldId="529"/>
        </pc:sldMkLst>
        <pc:spChg chg="del">
          <ac:chgData name="Arbie Sta. Maria" userId="f3148812-4228-411f-bf9f-5a2561256554" providerId="ADAL" clId="{CF638DB2-FBF2-44A0-A4DA-DBE04291673C}" dt="2023-01-03T11:16:12.514" v="4" actId="478"/>
          <ac:spMkLst>
            <pc:docMk/>
            <pc:sldMk cId="104749419" sldId="529"/>
            <ac:spMk id="2" creationId="{70AB3EF6-BB7D-4D73-9C21-731770A78952}"/>
          </ac:spMkLst>
        </pc:spChg>
      </pc:sldChg>
      <pc:sldChg chg="delSp modSp mod">
        <pc:chgData name="Arbie Sta. Maria" userId="f3148812-4228-411f-bf9f-5a2561256554" providerId="ADAL" clId="{CF638DB2-FBF2-44A0-A4DA-DBE04291673C}" dt="2023-01-03T22:44:17.034" v="183" actId="14100"/>
        <pc:sldMkLst>
          <pc:docMk/>
          <pc:sldMk cId="1415957317" sldId="530"/>
        </pc:sldMkLst>
        <pc:spChg chg="del">
          <ac:chgData name="Arbie Sta. Maria" userId="f3148812-4228-411f-bf9f-5a2561256554" providerId="ADAL" clId="{CF638DB2-FBF2-44A0-A4DA-DBE04291673C}" dt="2023-01-03T11:16:18.704" v="5" actId="478"/>
          <ac:spMkLst>
            <pc:docMk/>
            <pc:sldMk cId="1415957317" sldId="530"/>
            <ac:spMk id="2" creationId="{70AB3EF6-BB7D-4D73-9C21-731770A78952}"/>
          </ac:spMkLst>
        </pc:spChg>
        <pc:spChg chg="mod">
          <ac:chgData name="Arbie Sta. Maria" userId="f3148812-4228-411f-bf9f-5a2561256554" providerId="ADAL" clId="{CF638DB2-FBF2-44A0-A4DA-DBE04291673C}" dt="2023-01-03T22:44:17.034" v="183" actId="14100"/>
          <ac:spMkLst>
            <pc:docMk/>
            <pc:sldMk cId="1415957317" sldId="530"/>
            <ac:spMk id="3" creationId="{042D9E7B-D1BB-4A59-8D12-11E6C2FA55AC}"/>
          </ac:spMkLst>
        </pc:spChg>
        <pc:picChg chg="del">
          <ac:chgData name="Arbie Sta. Maria" userId="f3148812-4228-411f-bf9f-5a2561256554" providerId="ADAL" clId="{CF638DB2-FBF2-44A0-A4DA-DBE04291673C}" dt="2023-01-03T22:44:11.670" v="182" actId="478"/>
          <ac:picMkLst>
            <pc:docMk/>
            <pc:sldMk cId="1415957317" sldId="530"/>
            <ac:picMk id="5" creationId="{C30E65D9-27CC-48FD-846A-0A1058A2D22C}"/>
          </ac:picMkLst>
        </pc:picChg>
      </pc:sldChg>
      <pc:sldChg chg="delSp modSp mod">
        <pc:chgData name="Arbie Sta. Maria" userId="f3148812-4228-411f-bf9f-5a2561256554" providerId="ADAL" clId="{CF638DB2-FBF2-44A0-A4DA-DBE04291673C}" dt="2023-01-03T22:44:49.992" v="187" actId="255"/>
        <pc:sldMkLst>
          <pc:docMk/>
          <pc:sldMk cId="2026715614" sldId="531"/>
        </pc:sldMkLst>
        <pc:spChg chg="del">
          <ac:chgData name="Arbie Sta. Maria" userId="f3148812-4228-411f-bf9f-5a2561256554" providerId="ADAL" clId="{CF638DB2-FBF2-44A0-A4DA-DBE04291673C}" dt="2023-01-03T11:16:23.580" v="6" actId="478"/>
          <ac:spMkLst>
            <pc:docMk/>
            <pc:sldMk cId="2026715614" sldId="531"/>
            <ac:spMk id="2" creationId="{70AB3EF6-BB7D-4D73-9C21-731770A78952}"/>
          </ac:spMkLst>
        </pc:spChg>
        <pc:graphicFrameChg chg="mod modGraphic">
          <ac:chgData name="Arbie Sta. Maria" userId="f3148812-4228-411f-bf9f-5a2561256554" providerId="ADAL" clId="{CF638DB2-FBF2-44A0-A4DA-DBE04291673C}" dt="2023-01-03T22:44:49.992" v="187" actId="255"/>
          <ac:graphicFrameMkLst>
            <pc:docMk/>
            <pc:sldMk cId="2026715614" sldId="531"/>
            <ac:graphicFrameMk id="5" creationId="{0AFD6F8C-4640-420C-809A-D8DBEE2FEC57}"/>
          </ac:graphicFrameMkLst>
        </pc:graphicFrameChg>
      </pc:sldChg>
      <pc:sldChg chg="addSp delSp modSp mod">
        <pc:chgData name="Arbie Sta. Maria" userId="f3148812-4228-411f-bf9f-5a2561256554" providerId="ADAL" clId="{CF638DB2-FBF2-44A0-A4DA-DBE04291673C}" dt="2023-01-03T11:16:43.430" v="12" actId="478"/>
        <pc:sldMkLst>
          <pc:docMk/>
          <pc:sldMk cId="2061131039" sldId="532"/>
        </pc:sldMkLst>
        <pc:spChg chg="add del">
          <ac:chgData name="Arbie Sta. Maria" userId="f3148812-4228-411f-bf9f-5a2561256554" providerId="ADAL" clId="{CF638DB2-FBF2-44A0-A4DA-DBE04291673C}" dt="2023-01-03T11:16:43.430" v="12" actId="478"/>
          <ac:spMkLst>
            <pc:docMk/>
            <pc:sldMk cId="2061131039" sldId="532"/>
            <ac:spMk id="2" creationId="{70AB3EF6-BB7D-4D73-9C21-731770A78952}"/>
          </ac:spMkLst>
        </pc:spChg>
        <pc:spChg chg="mod">
          <ac:chgData name="Arbie Sta. Maria" userId="f3148812-4228-411f-bf9f-5a2561256554" providerId="ADAL" clId="{CF638DB2-FBF2-44A0-A4DA-DBE04291673C}" dt="2023-01-03T11:16:39.379" v="10" actId="1076"/>
          <ac:spMkLst>
            <pc:docMk/>
            <pc:sldMk cId="2061131039" sldId="532"/>
            <ac:spMk id="3" creationId="{042D9E7B-D1BB-4A59-8D12-11E6C2FA55AC}"/>
          </ac:spMkLst>
        </pc:spChg>
      </pc:sldChg>
      <pc:sldChg chg="modSp mod">
        <pc:chgData name="Arbie Sta. Maria" userId="f3148812-4228-411f-bf9f-5a2561256554" providerId="ADAL" clId="{CF638DB2-FBF2-44A0-A4DA-DBE04291673C}" dt="2023-01-03T23:18:14.690" v="268" actId="14826"/>
        <pc:sldMkLst>
          <pc:docMk/>
          <pc:sldMk cId="580607247" sldId="533"/>
        </pc:sldMkLst>
        <pc:spChg chg="mod">
          <ac:chgData name="Arbie Sta. Maria" userId="f3148812-4228-411f-bf9f-5a2561256554" providerId="ADAL" clId="{CF638DB2-FBF2-44A0-A4DA-DBE04291673C}" dt="2023-01-03T11:23:46.705" v="48" actId="465"/>
          <ac:spMkLst>
            <pc:docMk/>
            <pc:sldMk cId="580607247" sldId="533"/>
            <ac:spMk id="2" creationId="{0631258E-42A2-4A96-A264-9BF3D41554F8}"/>
          </ac:spMkLst>
        </pc:spChg>
        <pc:picChg chg="mod">
          <ac:chgData name="Arbie Sta. Maria" userId="f3148812-4228-411f-bf9f-5a2561256554" providerId="ADAL" clId="{CF638DB2-FBF2-44A0-A4DA-DBE04291673C}" dt="2023-01-03T23:18:14.690" v="268" actId="14826"/>
          <ac:picMkLst>
            <pc:docMk/>
            <pc:sldMk cId="580607247" sldId="533"/>
            <ac:picMk id="5" creationId="{621BB12B-0222-4B1F-B9A5-7432D56803D0}"/>
          </ac:picMkLst>
        </pc:picChg>
      </pc:sldChg>
      <pc:sldChg chg="modSp mod">
        <pc:chgData name="Arbie Sta. Maria" userId="f3148812-4228-411f-bf9f-5a2561256554" providerId="ADAL" clId="{CF638DB2-FBF2-44A0-A4DA-DBE04291673C}" dt="2023-01-03T23:47:31.431" v="355" actId="14100"/>
        <pc:sldMkLst>
          <pc:docMk/>
          <pc:sldMk cId="3047757889" sldId="534"/>
        </pc:sldMkLst>
        <pc:spChg chg="mod">
          <ac:chgData name="Arbie Sta. Maria" userId="f3148812-4228-411f-bf9f-5a2561256554" providerId="ADAL" clId="{CF638DB2-FBF2-44A0-A4DA-DBE04291673C}" dt="2023-01-03T11:25:32.832" v="67" actId="465"/>
          <ac:spMkLst>
            <pc:docMk/>
            <pc:sldMk cId="3047757889" sldId="534"/>
            <ac:spMk id="2" creationId="{0631258E-42A2-4A96-A264-9BF3D41554F8}"/>
          </ac:spMkLst>
        </pc:spChg>
        <pc:picChg chg="mod">
          <ac:chgData name="Arbie Sta. Maria" userId="f3148812-4228-411f-bf9f-5a2561256554" providerId="ADAL" clId="{CF638DB2-FBF2-44A0-A4DA-DBE04291673C}" dt="2023-01-03T23:47:31.431" v="355" actId="14100"/>
          <ac:picMkLst>
            <pc:docMk/>
            <pc:sldMk cId="3047757889" sldId="534"/>
            <ac:picMk id="5" creationId="{621BB12B-0222-4B1F-B9A5-7432D56803D0}"/>
          </ac:picMkLst>
        </pc:picChg>
      </pc:sldChg>
      <pc:sldChg chg="delSp modSp mod">
        <pc:chgData name="Arbie Sta. Maria" userId="f3148812-4228-411f-bf9f-5a2561256554" providerId="ADAL" clId="{CF638DB2-FBF2-44A0-A4DA-DBE04291673C}" dt="2023-01-03T23:09:01.969" v="231" actId="20577"/>
        <pc:sldMkLst>
          <pc:docMk/>
          <pc:sldMk cId="1096698822" sldId="548"/>
        </pc:sldMkLst>
        <pc:spChg chg="del">
          <ac:chgData name="Arbie Sta. Maria" userId="f3148812-4228-411f-bf9f-5a2561256554" providerId="ADAL" clId="{CF638DB2-FBF2-44A0-A4DA-DBE04291673C}" dt="2023-01-03T11:18:26.800" v="30" actId="478"/>
          <ac:spMkLst>
            <pc:docMk/>
            <pc:sldMk cId="1096698822" sldId="548"/>
            <ac:spMk id="2" creationId="{70AB3EF6-BB7D-4D73-9C21-731770A78952}"/>
          </ac:spMkLst>
        </pc:spChg>
        <pc:spChg chg="mod">
          <ac:chgData name="Arbie Sta. Maria" userId="f3148812-4228-411f-bf9f-5a2561256554" providerId="ADAL" clId="{CF638DB2-FBF2-44A0-A4DA-DBE04291673C}" dt="2023-01-03T23:09:01.969" v="231" actId="20577"/>
          <ac:spMkLst>
            <pc:docMk/>
            <pc:sldMk cId="1096698822" sldId="548"/>
            <ac:spMk id="3" creationId="{042D9E7B-D1BB-4A59-8D12-11E6C2FA55AC}"/>
          </ac:spMkLst>
        </pc:spChg>
        <pc:picChg chg="del mod">
          <ac:chgData name="Arbie Sta. Maria" userId="f3148812-4228-411f-bf9f-5a2561256554" providerId="ADAL" clId="{CF638DB2-FBF2-44A0-A4DA-DBE04291673C}" dt="2023-01-03T23:05:40.449" v="218" actId="478"/>
          <ac:picMkLst>
            <pc:docMk/>
            <pc:sldMk cId="1096698822" sldId="548"/>
            <ac:picMk id="6" creationId="{4AA98CA6-E6F5-4F5D-9C6A-41EF827CD215}"/>
          </ac:picMkLst>
        </pc:picChg>
      </pc:sldChg>
      <pc:sldChg chg="addSp delSp modSp mod">
        <pc:chgData name="Arbie Sta. Maria" userId="f3148812-4228-411f-bf9f-5a2561256554" providerId="ADAL" clId="{CF638DB2-FBF2-44A0-A4DA-DBE04291673C}" dt="2023-01-03T23:09:17.235" v="235" actId="14826"/>
        <pc:sldMkLst>
          <pc:docMk/>
          <pc:sldMk cId="3086196379" sldId="549"/>
        </pc:sldMkLst>
        <pc:spChg chg="del">
          <ac:chgData name="Arbie Sta. Maria" userId="f3148812-4228-411f-bf9f-5a2561256554" providerId="ADAL" clId="{CF638DB2-FBF2-44A0-A4DA-DBE04291673C}" dt="2023-01-03T11:18:34.186" v="32" actId="478"/>
          <ac:spMkLst>
            <pc:docMk/>
            <pc:sldMk cId="3086196379" sldId="549"/>
            <ac:spMk id="2" creationId="{70AB3EF6-BB7D-4D73-9C21-731770A78952}"/>
          </ac:spMkLst>
        </pc:spChg>
        <pc:spChg chg="mod">
          <ac:chgData name="Arbie Sta. Maria" userId="f3148812-4228-411f-bf9f-5a2561256554" providerId="ADAL" clId="{CF638DB2-FBF2-44A0-A4DA-DBE04291673C}" dt="2023-01-03T23:09:03.122" v="232" actId="14100"/>
          <ac:spMkLst>
            <pc:docMk/>
            <pc:sldMk cId="3086196379" sldId="549"/>
            <ac:spMk id="3" creationId="{042D9E7B-D1BB-4A59-8D12-11E6C2FA55AC}"/>
          </ac:spMkLst>
        </pc:spChg>
        <pc:picChg chg="add del mod">
          <ac:chgData name="Arbie Sta. Maria" userId="f3148812-4228-411f-bf9f-5a2561256554" providerId="ADAL" clId="{CF638DB2-FBF2-44A0-A4DA-DBE04291673C}" dt="2023-01-03T23:09:17.235" v="235" actId="14826"/>
          <ac:picMkLst>
            <pc:docMk/>
            <pc:sldMk cId="3086196379" sldId="549"/>
            <ac:picMk id="6" creationId="{C3083DCD-DE09-4157-BA0F-9F20378FD5EC}"/>
          </ac:picMkLst>
        </pc:picChg>
      </pc:sldChg>
      <pc:sldChg chg="addSp delSp modSp mod">
        <pc:chgData name="Arbie Sta. Maria" userId="f3148812-4228-411f-bf9f-5a2561256554" providerId="ADAL" clId="{CF638DB2-FBF2-44A0-A4DA-DBE04291673C}" dt="2023-01-03T23:10:15.559" v="247" actId="207"/>
        <pc:sldMkLst>
          <pc:docMk/>
          <pc:sldMk cId="768098646" sldId="550"/>
        </pc:sldMkLst>
        <pc:spChg chg="del">
          <ac:chgData name="Arbie Sta. Maria" userId="f3148812-4228-411f-bf9f-5a2561256554" providerId="ADAL" clId="{CF638DB2-FBF2-44A0-A4DA-DBE04291673C}" dt="2023-01-03T11:18:44.482" v="33" actId="478"/>
          <ac:spMkLst>
            <pc:docMk/>
            <pc:sldMk cId="768098646" sldId="550"/>
            <ac:spMk id="2" creationId="{70AB3EF6-BB7D-4D73-9C21-731770A78952}"/>
          </ac:spMkLst>
        </pc:spChg>
        <pc:spChg chg="mod">
          <ac:chgData name="Arbie Sta. Maria" userId="f3148812-4228-411f-bf9f-5a2561256554" providerId="ADAL" clId="{CF638DB2-FBF2-44A0-A4DA-DBE04291673C}" dt="2023-01-03T23:09:39.484" v="239" actId="20577"/>
          <ac:spMkLst>
            <pc:docMk/>
            <pc:sldMk cId="768098646" sldId="550"/>
            <ac:spMk id="3" creationId="{042D9E7B-D1BB-4A59-8D12-11E6C2FA55AC}"/>
          </ac:spMkLst>
        </pc:spChg>
        <pc:graphicFrameChg chg="add mod modGraphic">
          <ac:chgData name="Arbie Sta. Maria" userId="f3148812-4228-411f-bf9f-5a2561256554" providerId="ADAL" clId="{CF638DB2-FBF2-44A0-A4DA-DBE04291673C}" dt="2023-01-03T23:10:15.559" v="247" actId="207"/>
          <ac:graphicFrameMkLst>
            <pc:docMk/>
            <pc:sldMk cId="768098646" sldId="550"/>
            <ac:graphicFrameMk id="2" creationId="{7DB66FED-FA03-AF7E-4DA7-D173B3C341D1}"/>
          </ac:graphicFrameMkLst>
        </pc:graphicFrameChg>
      </pc:sldChg>
      <pc:sldChg chg="delSp modSp mod">
        <pc:chgData name="Arbie Sta. Maria" userId="f3148812-4228-411f-bf9f-5a2561256554" providerId="ADAL" clId="{CF638DB2-FBF2-44A0-A4DA-DBE04291673C}" dt="2023-01-03T23:09:28.029" v="237" actId="14100"/>
        <pc:sldMkLst>
          <pc:docMk/>
          <pc:sldMk cId="1802065917" sldId="551"/>
        </pc:sldMkLst>
        <pc:spChg chg="mod">
          <ac:chgData name="Arbie Sta. Maria" userId="f3148812-4228-411f-bf9f-5a2561256554" providerId="ADAL" clId="{CF638DB2-FBF2-44A0-A4DA-DBE04291673C}" dt="2023-01-03T23:09:28.029" v="237" actId="14100"/>
          <ac:spMkLst>
            <pc:docMk/>
            <pc:sldMk cId="1802065917" sldId="551"/>
            <ac:spMk id="3" creationId="{042D9E7B-D1BB-4A59-8D12-11E6C2FA55AC}"/>
          </ac:spMkLst>
        </pc:spChg>
        <pc:picChg chg="del mod">
          <ac:chgData name="Arbie Sta. Maria" userId="f3148812-4228-411f-bf9f-5a2561256554" providerId="ADAL" clId="{CF638DB2-FBF2-44A0-A4DA-DBE04291673C}" dt="2023-01-03T23:09:22.730" v="236" actId="478"/>
          <ac:picMkLst>
            <pc:docMk/>
            <pc:sldMk cId="1802065917" sldId="551"/>
            <ac:picMk id="10" creationId="{35C38B4B-E6ED-4D1D-A423-76423F76258A}"/>
          </ac:picMkLst>
        </pc:picChg>
      </pc:sldChg>
      <pc:sldChg chg="delSp mod">
        <pc:chgData name="Arbie Sta. Maria" userId="f3148812-4228-411f-bf9f-5a2561256554" providerId="ADAL" clId="{CF638DB2-FBF2-44A0-A4DA-DBE04291673C}" dt="2023-01-03T11:18:48.880" v="34" actId="478"/>
        <pc:sldMkLst>
          <pc:docMk/>
          <pc:sldMk cId="3550494776" sldId="552"/>
        </pc:sldMkLst>
        <pc:spChg chg="del">
          <ac:chgData name="Arbie Sta. Maria" userId="f3148812-4228-411f-bf9f-5a2561256554" providerId="ADAL" clId="{CF638DB2-FBF2-44A0-A4DA-DBE04291673C}" dt="2023-01-03T11:18:48.880" v="34" actId="478"/>
          <ac:spMkLst>
            <pc:docMk/>
            <pc:sldMk cId="3550494776" sldId="552"/>
            <ac:spMk id="2" creationId="{70AB3EF6-BB7D-4D73-9C21-731770A78952}"/>
          </ac:spMkLst>
        </pc:spChg>
      </pc:sldChg>
      <pc:sldChg chg="addSp delSp modSp mod">
        <pc:chgData name="Arbie Sta. Maria" userId="f3148812-4228-411f-bf9f-5a2561256554" providerId="ADAL" clId="{CF638DB2-FBF2-44A0-A4DA-DBE04291673C}" dt="2023-01-04T04:51:48.756" v="387" actId="478"/>
        <pc:sldMkLst>
          <pc:docMk/>
          <pc:sldMk cId="814775" sldId="554"/>
        </pc:sldMkLst>
        <pc:spChg chg="add del mod">
          <ac:chgData name="Arbie Sta. Maria" userId="f3148812-4228-411f-bf9f-5a2561256554" providerId="ADAL" clId="{CF638DB2-FBF2-44A0-A4DA-DBE04291673C}" dt="2023-01-04T04:51:48.032" v="386"/>
          <ac:spMkLst>
            <pc:docMk/>
            <pc:sldMk cId="814775" sldId="554"/>
            <ac:spMk id="2" creationId="{546D6D6E-3194-3465-935E-85F8673826DA}"/>
          </ac:spMkLst>
        </pc:spChg>
        <pc:spChg chg="del">
          <ac:chgData name="Arbie Sta. Maria" userId="f3148812-4228-411f-bf9f-5a2561256554" providerId="ADAL" clId="{CF638DB2-FBF2-44A0-A4DA-DBE04291673C}" dt="2023-01-03T11:18:53.521" v="35" actId="478"/>
          <ac:spMkLst>
            <pc:docMk/>
            <pc:sldMk cId="814775" sldId="554"/>
            <ac:spMk id="2" creationId="{70AB3EF6-BB7D-4D73-9C21-731770A78952}"/>
          </ac:spMkLst>
        </pc:spChg>
        <pc:spChg chg="mod">
          <ac:chgData name="Arbie Sta. Maria" userId="f3148812-4228-411f-bf9f-5a2561256554" providerId="ADAL" clId="{CF638DB2-FBF2-44A0-A4DA-DBE04291673C}" dt="2023-01-03T11:22:29.016" v="36" actId="14100"/>
          <ac:spMkLst>
            <pc:docMk/>
            <pc:sldMk cId="814775" sldId="554"/>
            <ac:spMk id="3" creationId="{042D9E7B-D1BB-4A59-8D12-11E6C2FA55AC}"/>
          </ac:spMkLst>
        </pc:spChg>
        <pc:spChg chg="add del">
          <ac:chgData name="Arbie Sta. Maria" userId="f3148812-4228-411f-bf9f-5a2561256554" providerId="ADAL" clId="{CF638DB2-FBF2-44A0-A4DA-DBE04291673C}" dt="2023-01-04T04:51:48.756" v="387" actId="478"/>
          <ac:spMkLst>
            <pc:docMk/>
            <pc:sldMk cId="814775" sldId="554"/>
            <ac:spMk id="7" creationId="{62B4500B-8826-4227-B11A-1C4C246445E7}"/>
          </ac:spMkLst>
        </pc:spChg>
      </pc:sldChg>
      <pc:sldChg chg="addSp delSp modSp mod">
        <pc:chgData name="Arbie Sta. Maria" userId="f3148812-4228-411f-bf9f-5a2561256554" providerId="ADAL" clId="{CF638DB2-FBF2-44A0-A4DA-DBE04291673C}" dt="2023-01-03T23:15:16.024" v="266"/>
        <pc:sldMkLst>
          <pc:docMk/>
          <pc:sldMk cId="1480692256" sldId="555"/>
        </pc:sldMkLst>
        <pc:spChg chg="del">
          <ac:chgData name="Arbie Sta. Maria" userId="f3148812-4228-411f-bf9f-5a2561256554" providerId="ADAL" clId="{CF638DB2-FBF2-44A0-A4DA-DBE04291673C}" dt="2023-01-03T11:22:44.075" v="38" actId="478"/>
          <ac:spMkLst>
            <pc:docMk/>
            <pc:sldMk cId="1480692256" sldId="555"/>
            <ac:spMk id="2" creationId="{70AB3EF6-BB7D-4D73-9C21-731770A78952}"/>
          </ac:spMkLst>
        </pc:spChg>
        <pc:spChg chg="mod">
          <ac:chgData name="Arbie Sta. Maria" userId="f3148812-4228-411f-bf9f-5a2561256554" providerId="ADAL" clId="{CF638DB2-FBF2-44A0-A4DA-DBE04291673C}" dt="2023-01-03T23:11:31.850" v="249" actId="14100"/>
          <ac:spMkLst>
            <pc:docMk/>
            <pc:sldMk cId="1480692256" sldId="555"/>
            <ac:spMk id="3" creationId="{042D9E7B-D1BB-4A59-8D12-11E6C2FA55AC}"/>
          </ac:spMkLst>
        </pc:spChg>
        <pc:picChg chg="add mod">
          <ac:chgData name="Arbie Sta. Maria" userId="f3148812-4228-411f-bf9f-5a2561256554" providerId="ADAL" clId="{CF638DB2-FBF2-44A0-A4DA-DBE04291673C}" dt="2023-01-03T23:15:16.024" v="266"/>
          <ac:picMkLst>
            <pc:docMk/>
            <pc:sldMk cId="1480692256" sldId="555"/>
            <ac:picMk id="2" creationId="{3956BF5D-866B-E5D9-2AA4-E81F4980D6D6}"/>
          </ac:picMkLst>
        </pc:picChg>
        <pc:picChg chg="del">
          <ac:chgData name="Arbie Sta. Maria" userId="f3148812-4228-411f-bf9f-5a2561256554" providerId="ADAL" clId="{CF638DB2-FBF2-44A0-A4DA-DBE04291673C}" dt="2023-01-03T23:11:26.243" v="248" actId="478"/>
          <ac:picMkLst>
            <pc:docMk/>
            <pc:sldMk cId="1480692256" sldId="555"/>
            <ac:picMk id="8" creationId="{62CE5894-EC9B-4D96-9796-BD009DCEDA11}"/>
          </ac:picMkLst>
        </pc:picChg>
      </pc:sldChg>
      <pc:sldChg chg="addSp delSp modSp mod">
        <pc:chgData name="Arbie Sta. Maria" userId="f3148812-4228-411f-bf9f-5a2561256554" providerId="ADAL" clId="{CF638DB2-FBF2-44A0-A4DA-DBE04291673C}" dt="2023-01-03T23:15:14.763" v="265"/>
        <pc:sldMkLst>
          <pc:docMk/>
          <pc:sldMk cId="697937037" sldId="556"/>
        </pc:sldMkLst>
        <pc:spChg chg="del">
          <ac:chgData name="Arbie Sta. Maria" userId="f3148812-4228-411f-bf9f-5a2561256554" providerId="ADAL" clId="{CF638DB2-FBF2-44A0-A4DA-DBE04291673C}" dt="2023-01-03T11:22:50.243" v="39" actId="478"/>
          <ac:spMkLst>
            <pc:docMk/>
            <pc:sldMk cId="697937037" sldId="556"/>
            <ac:spMk id="2" creationId="{70AB3EF6-BB7D-4D73-9C21-731770A78952}"/>
          </ac:spMkLst>
        </pc:spChg>
        <pc:spChg chg="mod">
          <ac:chgData name="Arbie Sta. Maria" userId="f3148812-4228-411f-bf9f-5a2561256554" providerId="ADAL" clId="{CF638DB2-FBF2-44A0-A4DA-DBE04291673C}" dt="2023-01-03T23:12:19.677" v="253" actId="14100"/>
          <ac:spMkLst>
            <pc:docMk/>
            <pc:sldMk cId="697937037" sldId="556"/>
            <ac:spMk id="3" creationId="{042D9E7B-D1BB-4A59-8D12-11E6C2FA55AC}"/>
          </ac:spMkLst>
        </pc:spChg>
        <pc:spChg chg="del">
          <ac:chgData name="Arbie Sta. Maria" userId="f3148812-4228-411f-bf9f-5a2561256554" providerId="ADAL" clId="{CF638DB2-FBF2-44A0-A4DA-DBE04291673C}" dt="2023-01-03T23:12:12.765" v="251" actId="478"/>
          <ac:spMkLst>
            <pc:docMk/>
            <pc:sldMk cId="697937037" sldId="556"/>
            <ac:spMk id="10" creationId="{BF84258C-6116-42CF-9357-CAA454BE6544}"/>
          </ac:spMkLst>
        </pc:spChg>
        <pc:picChg chg="add mod">
          <ac:chgData name="Arbie Sta. Maria" userId="f3148812-4228-411f-bf9f-5a2561256554" providerId="ADAL" clId="{CF638DB2-FBF2-44A0-A4DA-DBE04291673C}" dt="2023-01-03T23:15:14.763" v="265"/>
          <ac:picMkLst>
            <pc:docMk/>
            <pc:sldMk cId="697937037" sldId="556"/>
            <ac:picMk id="2" creationId="{30A216F9-1D0D-3E22-7AC5-BE9F4BB488CC}"/>
          </ac:picMkLst>
        </pc:picChg>
        <pc:picChg chg="del">
          <ac:chgData name="Arbie Sta. Maria" userId="f3148812-4228-411f-bf9f-5a2561256554" providerId="ADAL" clId="{CF638DB2-FBF2-44A0-A4DA-DBE04291673C}" dt="2023-01-03T23:12:13.233" v="252" actId="478"/>
          <ac:picMkLst>
            <pc:docMk/>
            <pc:sldMk cId="697937037" sldId="556"/>
            <ac:picMk id="8" creationId="{62CE5894-EC9B-4D96-9796-BD009DCEDA11}"/>
          </ac:picMkLst>
        </pc:picChg>
      </pc:sldChg>
      <pc:sldChg chg="delSp del mod">
        <pc:chgData name="Arbie Sta. Maria" userId="f3148812-4228-411f-bf9f-5a2561256554" providerId="ADAL" clId="{CF638DB2-FBF2-44A0-A4DA-DBE04291673C}" dt="2023-01-03T23:12:35.039" v="255" actId="47"/>
        <pc:sldMkLst>
          <pc:docMk/>
          <pc:sldMk cId="2982153146" sldId="557"/>
        </pc:sldMkLst>
        <pc:spChg chg="del">
          <ac:chgData name="Arbie Sta. Maria" userId="f3148812-4228-411f-bf9f-5a2561256554" providerId="ADAL" clId="{CF638DB2-FBF2-44A0-A4DA-DBE04291673C}" dt="2023-01-03T11:23:00.222" v="41" actId="478"/>
          <ac:spMkLst>
            <pc:docMk/>
            <pc:sldMk cId="2982153146" sldId="557"/>
            <ac:spMk id="2" creationId="{70AB3EF6-BB7D-4D73-9C21-731770A78952}"/>
          </ac:spMkLst>
        </pc:spChg>
      </pc:sldChg>
      <pc:sldChg chg="delSp mod">
        <pc:chgData name="Arbie Sta. Maria" userId="f3148812-4228-411f-bf9f-5a2561256554" providerId="ADAL" clId="{CF638DB2-FBF2-44A0-A4DA-DBE04291673C}" dt="2023-01-03T11:23:06.092" v="42" actId="478"/>
        <pc:sldMkLst>
          <pc:docMk/>
          <pc:sldMk cId="1294944048" sldId="558"/>
        </pc:sldMkLst>
        <pc:spChg chg="del">
          <ac:chgData name="Arbie Sta. Maria" userId="f3148812-4228-411f-bf9f-5a2561256554" providerId="ADAL" clId="{CF638DB2-FBF2-44A0-A4DA-DBE04291673C}" dt="2023-01-03T11:23:06.092" v="42" actId="478"/>
          <ac:spMkLst>
            <pc:docMk/>
            <pc:sldMk cId="1294944048" sldId="558"/>
            <ac:spMk id="2" creationId="{70AB3EF6-BB7D-4D73-9C21-731770A78952}"/>
          </ac:spMkLst>
        </pc:spChg>
      </pc:sldChg>
      <pc:sldChg chg="delSp modSp mod">
        <pc:chgData name="Arbie Sta. Maria" userId="f3148812-4228-411f-bf9f-5a2561256554" providerId="ADAL" clId="{CF638DB2-FBF2-44A0-A4DA-DBE04291673C}" dt="2023-01-04T04:54:42.447" v="414"/>
        <pc:sldMkLst>
          <pc:docMk/>
          <pc:sldMk cId="2403077179" sldId="559"/>
        </pc:sldMkLst>
        <pc:spChg chg="del">
          <ac:chgData name="Arbie Sta. Maria" userId="f3148812-4228-411f-bf9f-5a2561256554" providerId="ADAL" clId="{CF638DB2-FBF2-44A0-A4DA-DBE04291673C}" dt="2023-01-03T11:23:10.681" v="43" actId="478"/>
          <ac:spMkLst>
            <pc:docMk/>
            <pc:sldMk cId="2403077179" sldId="559"/>
            <ac:spMk id="2" creationId="{70AB3EF6-BB7D-4D73-9C21-731770A78952}"/>
          </ac:spMkLst>
        </pc:spChg>
        <pc:graphicFrameChg chg="mod">
          <ac:chgData name="Arbie Sta. Maria" userId="f3148812-4228-411f-bf9f-5a2561256554" providerId="ADAL" clId="{CF638DB2-FBF2-44A0-A4DA-DBE04291673C}" dt="2023-01-04T04:54:42.447" v="414"/>
          <ac:graphicFrameMkLst>
            <pc:docMk/>
            <pc:sldMk cId="2403077179" sldId="559"/>
            <ac:graphicFrameMk id="7" creationId="{DB534A42-5D11-4CBE-996B-9594ABBF7B39}"/>
          </ac:graphicFrameMkLst>
        </pc:graphicFrameChg>
      </pc:sldChg>
      <pc:sldChg chg="addSp delSp modSp mod">
        <pc:chgData name="Arbie Sta. Maria" userId="f3148812-4228-411f-bf9f-5a2561256554" providerId="ADAL" clId="{CF638DB2-FBF2-44A0-A4DA-DBE04291673C}" dt="2023-01-04T04:52:10.937" v="395" actId="478"/>
        <pc:sldMkLst>
          <pc:docMk/>
          <pc:sldMk cId="3601961028" sldId="561"/>
        </pc:sldMkLst>
        <pc:spChg chg="del">
          <ac:chgData name="Arbie Sta. Maria" userId="f3148812-4228-411f-bf9f-5a2561256554" providerId="ADAL" clId="{CF638DB2-FBF2-44A0-A4DA-DBE04291673C}" dt="2023-01-03T11:23:19.789" v="44" actId="478"/>
          <ac:spMkLst>
            <pc:docMk/>
            <pc:sldMk cId="3601961028" sldId="561"/>
            <ac:spMk id="2" creationId="{70AB3EF6-BB7D-4D73-9C21-731770A78952}"/>
          </ac:spMkLst>
        </pc:spChg>
        <pc:spChg chg="add del mod">
          <ac:chgData name="Arbie Sta. Maria" userId="f3148812-4228-411f-bf9f-5a2561256554" providerId="ADAL" clId="{CF638DB2-FBF2-44A0-A4DA-DBE04291673C}" dt="2023-01-04T04:52:10.551" v="394"/>
          <ac:spMkLst>
            <pc:docMk/>
            <pc:sldMk cId="3601961028" sldId="561"/>
            <ac:spMk id="2" creationId="{DB42AB96-1F3E-EFEE-4ED2-5D02850ED65F}"/>
          </ac:spMkLst>
        </pc:spChg>
        <pc:spChg chg="mod">
          <ac:chgData name="Arbie Sta. Maria" userId="f3148812-4228-411f-bf9f-5a2561256554" providerId="ADAL" clId="{CF638DB2-FBF2-44A0-A4DA-DBE04291673C}" dt="2023-01-03T11:23:26.957" v="45" actId="14100"/>
          <ac:spMkLst>
            <pc:docMk/>
            <pc:sldMk cId="3601961028" sldId="561"/>
            <ac:spMk id="3" creationId="{042D9E7B-D1BB-4A59-8D12-11E6C2FA55AC}"/>
          </ac:spMkLst>
        </pc:spChg>
        <pc:spChg chg="add del">
          <ac:chgData name="Arbie Sta. Maria" userId="f3148812-4228-411f-bf9f-5a2561256554" providerId="ADAL" clId="{CF638DB2-FBF2-44A0-A4DA-DBE04291673C}" dt="2023-01-04T04:52:10.937" v="395" actId="478"/>
          <ac:spMkLst>
            <pc:docMk/>
            <pc:sldMk cId="3601961028" sldId="561"/>
            <ac:spMk id="7" creationId="{57187E3D-0A8C-46A9-9765-01261BB21008}"/>
          </ac:spMkLst>
        </pc:spChg>
        <pc:picChg chg="mod">
          <ac:chgData name="Arbie Sta. Maria" userId="f3148812-4228-411f-bf9f-5a2561256554" providerId="ADAL" clId="{CF638DB2-FBF2-44A0-A4DA-DBE04291673C}" dt="2023-01-03T23:15:46.956" v="267" actId="14826"/>
          <ac:picMkLst>
            <pc:docMk/>
            <pc:sldMk cId="3601961028" sldId="561"/>
            <ac:picMk id="6" creationId="{D5FD5484-726E-4290-8DF8-B784C01C27CA}"/>
          </ac:picMkLst>
        </pc:picChg>
      </pc:sldChg>
      <pc:sldChg chg="delSp mod">
        <pc:chgData name="Arbie Sta. Maria" userId="f3148812-4228-411f-bf9f-5a2561256554" providerId="ADAL" clId="{CF638DB2-FBF2-44A0-A4DA-DBE04291673C}" dt="2023-01-03T11:23:53.245" v="50" actId="478"/>
        <pc:sldMkLst>
          <pc:docMk/>
          <pc:sldMk cId="574137527" sldId="562"/>
        </pc:sldMkLst>
        <pc:spChg chg="del">
          <ac:chgData name="Arbie Sta. Maria" userId="f3148812-4228-411f-bf9f-5a2561256554" providerId="ADAL" clId="{CF638DB2-FBF2-44A0-A4DA-DBE04291673C}" dt="2023-01-03T11:23:53.245" v="50" actId="478"/>
          <ac:spMkLst>
            <pc:docMk/>
            <pc:sldMk cId="574137527" sldId="562"/>
            <ac:spMk id="2" creationId="{70AB3EF6-BB7D-4D73-9C21-731770A78952}"/>
          </ac:spMkLst>
        </pc:spChg>
      </pc:sldChg>
      <pc:sldChg chg="addSp delSp modSp mod">
        <pc:chgData name="Arbie Sta. Maria" userId="f3148812-4228-411f-bf9f-5a2561256554" providerId="ADAL" clId="{CF638DB2-FBF2-44A0-A4DA-DBE04291673C}" dt="2023-01-04T04:52:22.604" v="399" actId="167"/>
        <pc:sldMkLst>
          <pc:docMk/>
          <pc:sldMk cId="2942161723" sldId="563"/>
        </pc:sldMkLst>
        <pc:spChg chg="add mod ord">
          <ac:chgData name="Arbie Sta. Maria" userId="f3148812-4228-411f-bf9f-5a2561256554" providerId="ADAL" clId="{CF638DB2-FBF2-44A0-A4DA-DBE04291673C}" dt="2023-01-04T04:52:20.621" v="398" actId="167"/>
          <ac:spMkLst>
            <pc:docMk/>
            <pc:sldMk cId="2942161723" sldId="563"/>
            <ac:spMk id="2" creationId="{0DB41287-6838-93E4-A65D-B55B86C53025}"/>
          </ac:spMkLst>
        </pc:spChg>
        <pc:spChg chg="del">
          <ac:chgData name="Arbie Sta. Maria" userId="f3148812-4228-411f-bf9f-5a2561256554" providerId="ADAL" clId="{CF638DB2-FBF2-44A0-A4DA-DBE04291673C}" dt="2023-01-03T11:24:00.596" v="51" actId="478"/>
          <ac:spMkLst>
            <pc:docMk/>
            <pc:sldMk cId="2942161723" sldId="563"/>
            <ac:spMk id="2" creationId="{70AB3EF6-BB7D-4D73-9C21-731770A78952}"/>
          </ac:spMkLst>
        </pc:spChg>
        <pc:spChg chg="mod">
          <ac:chgData name="Arbie Sta. Maria" userId="f3148812-4228-411f-bf9f-5a2561256554" providerId="ADAL" clId="{CF638DB2-FBF2-44A0-A4DA-DBE04291673C}" dt="2023-01-03T11:24:07.651" v="52" actId="14100"/>
          <ac:spMkLst>
            <pc:docMk/>
            <pc:sldMk cId="2942161723" sldId="563"/>
            <ac:spMk id="3" creationId="{042D9E7B-D1BB-4A59-8D12-11E6C2FA55AC}"/>
          </ac:spMkLst>
        </pc:spChg>
        <pc:spChg chg="del">
          <ac:chgData name="Arbie Sta. Maria" userId="f3148812-4228-411f-bf9f-5a2561256554" providerId="ADAL" clId="{CF638DB2-FBF2-44A0-A4DA-DBE04291673C}" dt="2023-01-04T04:52:16.114" v="396" actId="478"/>
          <ac:spMkLst>
            <pc:docMk/>
            <pc:sldMk cId="2942161723" sldId="563"/>
            <ac:spMk id="7" creationId="{2FC4D2A8-C7BA-430B-A2E4-F444D5E5EA33}"/>
          </ac:spMkLst>
        </pc:spChg>
        <pc:picChg chg="mod ord modCrop">
          <ac:chgData name="Arbie Sta. Maria" userId="f3148812-4228-411f-bf9f-5a2561256554" providerId="ADAL" clId="{CF638DB2-FBF2-44A0-A4DA-DBE04291673C}" dt="2023-01-04T04:52:22.604" v="399" actId="167"/>
          <ac:picMkLst>
            <pc:docMk/>
            <pc:sldMk cId="2942161723" sldId="563"/>
            <ac:picMk id="6" creationId="{5BA56AD4-6DA7-462C-928C-6E691EA8B085}"/>
          </ac:picMkLst>
        </pc:picChg>
      </pc:sldChg>
      <pc:sldChg chg="delSp modSp mod">
        <pc:chgData name="Arbie Sta. Maria" userId="f3148812-4228-411f-bf9f-5a2561256554" providerId="ADAL" clId="{CF638DB2-FBF2-44A0-A4DA-DBE04291673C}" dt="2023-01-03T23:22:06.816" v="276" actId="255"/>
        <pc:sldMkLst>
          <pc:docMk/>
          <pc:sldMk cId="1044120084" sldId="564"/>
        </pc:sldMkLst>
        <pc:spChg chg="del">
          <ac:chgData name="Arbie Sta. Maria" userId="f3148812-4228-411f-bf9f-5a2561256554" providerId="ADAL" clId="{CF638DB2-FBF2-44A0-A4DA-DBE04291673C}" dt="2023-01-03T11:24:11.130" v="53" actId="478"/>
          <ac:spMkLst>
            <pc:docMk/>
            <pc:sldMk cId="1044120084" sldId="564"/>
            <ac:spMk id="2" creationId="{70AB3EF6-BB7D-4D73-9C21-731770A78952}"/>
          </ac:spMkLst>
        </pc:spChg>
        <pc:graphicFrameChg chg="mod">
          <ac:chgData name="Arbie Sta. Maria" userId="f3148812-4228-411f-bf9f-5a2561256554" providerId="ADAL" clId="{CF638DB2-FBF2-44A0-A4DA-DBE04291673C}" dt="2023-01-03T23:22:06.816" v="276" actId="255"/>
          <ac:graphicFrameMkLst>
            <pc:docMk/>
            <pc:sldMk cId="1044120084" sldId="564"/>
            <ac:graphicFrameMk id="6" creationId="{49C05803-15B3-4EC8-9D20-5105F9752EFD}"/>
          </ac:graphicFrameMkLst>
        </pc:graphicFrameChg>
      </pc:sldChg>
      <pc:sldChg chg="delSp modSp mod">
        <pc:chgData name="Arbie Sta. Maria" userId="f3148812-4228-411f-bf9f-5a2561256554" providerId="ADAL" clId="{CF638DB2-FBF2-44A0-A4DA-DBE04291673C}" dt="2023-01-03T23:32:03.156" v="279" actId="14100"/>
        <pc:sldMkLst>
          <pc:docMk/>
          <pc:sldMk cId="2414270165" sldId="565"/>
        </pc:sldMkLst>
        <pc:spChg chg="del">
          <ac:chgData name="Arbie Sta. Maria" userId="f3148812-4228-411f-bf9f-5a2561256554" providerId="ADAL" clId="{CF638DB2-FBF2-44A0-A4DA-DBE04291673C}" dt="2023-01-03T11:24:18.752" v="54" actId="478"/>
          <ac:spMkLst>
            <pc:docMk/>
            <pc:sldMk cId="2414270165" sldId="565"/>
            <ac:spMk id="2" creationId="{70AB3EF6-BB7D-4D73-9C21-731770A78952}"/>
          </ac:spMkLst>
        </pc:spChg>
        <pc:spChg chg="mod">
          <ac:chgData name="Arbie Sta. Maria" userId="f3148812-4228-411f-bf9f-5a2561256554" providerId="ADAL" clId="{CF638DB2-FBF2-44A0-A4DA-DBE04291673C}" dt="2023-01-03T23:32:03.156" v="279" actId="14100"/>
          <ac:spMkLst>
            <pc:docMk/>
            <pc:sldMk cId="2414270165" sldId="565"/>
            <ac:spMk id="3" creationId="{042D9E7B-D1BB-4A59-8D12-11E6C2FA55AC}"/>
          </ac:spMkLst>
        </pc:spChg>
        <pc:picChg chg="del mod">
          <ac:chgData name="Arbie Sta. Maria" userId="f3148812-4228-411f-bf9f-5a2561256554" providerId="ADAL" clId="{CF638DB2-FBF2-44A0-A4DA-DBE04291673C}" dt="2023-01-03T23:31:57.053" v="278" actId="478"/>
          <ac:picMkLst>
            <pc:docMk/>
            <pc:sldMk cId="2414270165" sldId="565"/>
            <ac:picMk id="7" creationId="{DF786534-67B8-4567-BBC8-BE2B09AC9ED4}"/>
          </ac:picMkLst>
        </pc:picChg>
      </pc:sldChg>
      <pc:sldChg chg="delSp modSp mod">
        <pc:chgData name="Arbie Sta. Maria" userId="f3148812-4228-411f-bf9f-5a2561256554" providerId="ADAL" clId="{CF638DB2-FBF2-44A0-A4DA-DBE04291673C}" dt="2023-01-03T23:40:08.483" v="312"/>
        <pc:sldMkLst>
          <pc:docMk/>
          <pc:sldMk cId="3265347074" sldId="566"/>
        </pc:sldMkLst>
        <pc:spChg chg="del">
          <ac:chgData name="Arbie Sta. Maria" userId="f3148812-4228-411f-bf9f-5a2561256554" providerId="ADAL" clId="{CF638DB2-FBF2-44A0-A4DA-DBE04291673C}" dt="2023-01-03T11:24:34.189" v="56" actId="478"/>
          <ac:spMkLst>
            <pc:docMk/>
            <pc:sldMk cId="3265347074" sldId="566"/>
            <ac:spMk id="2" creationId="{70AB3EF6-BB7D-4D73-9C21-731770A78952}"/>
          </ac:spMkLst>
        </pc:spChg>
        <pc:spChg chg="mod">
          <ac:chgData name="Arbie Sta. Maria" userId="f3148812-4228-411f-bf9f-5a2561256554" providerId="ADAL" clId="{CF638DB2-FBF2-44A0-A4DA-DBE04291673C}" dt="2023-01-03T23:40:08.483" v="312"/>
          <ac:spMkLst>
            <pc:docMk/>
            <pc:sldMk cId="3265347074" sldId="566"/>
            <ac:spMk id="3" creationId="{042D9E7B-D1BB-4A59-8D12-11E6C2FA55AC}"/>
          </ac:spMkLst>
        </pc:spChg>
        <pc:picChg chg="del mod">
          <ac:chgData name="Arbie Sta. Maria" userId="f3148812-4228-411f-bf9f-5a2561256554" providerId="ADAL" clId="{CF638DB2-FBF2-44A0-A4DA-DBE04291673C}" dt="2023-01-03T23:39:56.646" v="309" actId="478"/>
          <ac:picMkLst>
            <pc:docMk/>
            <pc:sldMk cId="3265347074" sldId="566"/>
            <ac:picMk id="6" creationId="{FEB587C2-F1F3-4583-824E-63D9DB3811E4}"/>
          </ac:picMkLst>
        </pc:picChg>
      </pc:sldChg>
      <pc:sldChg chg="delSp del mod">
        <pc:chgData name="Arbie Sta. Maria" userId="f3148812-4228-411f-bf9f-5a2561256554" providerId="ADAL" clId="{CF638DB2-FBF2-44A0-A4DA-DBE04291673C}" dt="2023-01-03T23:40:13.823" v="313" actId="47"/>
        <pc:sldMkLst>
          <pc:docMk/>
          <pc:sldMk cId="2875434369" sldId="567"/>
        </pc:sldMkLst>
        <pc:spChg chg="del">
          <ac:chgData name="Arbie Sta. Maria" userId="f3148812-4228-411f-bf9f-5a2561256554" providerId="ADAL" clId="{CF638DB2-FBF2-44A0-A4DA-DBE04291673C}" dt="2023-01-03T11:24:38.097" v="57" actId="478"/>
          <ac:spMkLst>
            <pc:docMk/>
            <pc:sldMk cId="2875434369" sldId="567"/>
            <ac:spMk id="2" creationId="{70AB3EF6-BB7D-4D73-9C21-731770A78952}"/>
          </ac:spMkLst>
        </pc:spChg>
      </pc:sldChg>
      <pc:sldChg chg="addSp delSp del mod">
        <pc:chgData name="Arbie Sta. Maria" userId="f3148812-4228-411f-bf9f-5a2561256554" providerId="ADAL" clId="{CF638DB2-FBF2-44A0-A4DA-DBE04291673C}" dt="2023-01-03T23:42:08.655" v="323" actId="47"/>
        <pc:sldMkLst>
          <pc:docMk/>
          <pc:sldMk cId="227142597" sldId="569"/>
        </pc:sldMkLst>
        <pc:spChg chg="del">
          <ac:chgData name="Arbie Sta. Maria" userId="f3148812-4228-411f-bf9f-5a2561256554" providerId="ADAL" clId="{CF638DB2-FBF2-44A0-A4DA-DBE04291673C}" dt="2023-01-03T11:24:44.254" v="58" actId="478"/>
          <ac:spMkLst>
            <pc:docMk/>
            <pc:sldMk cId="227142597" sldId="569"/>
            <ac:spMk id="2" creationId="{70AB3EF6-BB7D-4D73-9C21-731770A78952}"/>
          </ac:spMkLst>
        </pc:spChg>
        <pc:picChg chg="add del">
          <ac:chgData name="Arbie Sta. Maria" userId="f3148812-4228-411f-bf9f-5a2561256554" providerId="ADAL" clId="{CF638DB2-FBF2-44A0-A4DA-DBE04291673C}" dt="2023-01-03T23:40:52.895" v="315" actId="478"/>
          <ac:picMkLst>
            <pc:docMk/>
            <pc:sldMk cId="227142597" sldId="569"/>
            <ac:picMk id="6" creationId="{4973D6D3-3031-4D8D-9EAB-D9233EDCB1BC}"/>
          </ac:picMkLst>
        </pc:picChg>
      </pc:sldChg>
      <pc:sldChg chg="delSp modSp mod">
        <pc:chgData name="Arbie Sta. Maria" userId="f3148812-4228-411f-bf9f-5a2561256554" providerId="ADAL" clId="{CF638DB2-FBF2-44A0-A4DA-DBE04291673C}" dt="2023-01-03T11:24:54.954" v="61" actId="478"/>
        <pc:sldMkLst>
          <pc:docMk/>
          <pc:sldMk cId="757132342" sldId="570"/>
        </pc:sldMkLst>
        <pc:spChg chg="del">
          <ac:chgData name="Arbie Sta. Maria" userId="f3148812-4228-411f-bf9f-5a2561256554" providerId="ADAL" clId="{CF638DB2-FBF2-44A0-A4DA-DBE04291673C}" dt="2023-01-03T11:24:54.954" v="61" actId="478"/>
          <ac:spMkLst>
            <pc:docMk/>
            <pc:sldMk cId="757132342" sldId="570"/>
            <ac:spMk id="2" creationId="{70AB3EF6-BB7D-4D73-9C21-731770A78952}"/>
          </ac:spMkLst>
        </pc:spChg>
        <pc:spChg chg="mod">
          <ac:chgData name="Arbie Sta. Maria" userId="f3148812-4228-411f-bf9f-5a2561256554" providerId="ADAL" clId="{CF638DB2-FBF2-44A0-A4DA-DBE04291673C}" dt="2023-01-03T11:24:52.901" v="60" actId="20577"/>
          <ac:spMkLst>
            <pc:docMk/>
            <pc:sldMk cId="757132342" sldId="570"/>
            <ac:spMk id="3" creationId="{042D9E7B-D1BB-4A59-8D12-11E6C2FA55AC}"/>
          </ac:spMkLst>
        </pc:spChg>
      </pc:sldChg>
      <pc:sldChg chg="addSp delSp modSp mod ord">
        <pc:chgData name="Arbie Sta. Maria" userId="f3148812-4228-411f-bf9f-5a2561256554" providerId="ADAL" clId="{CF638DB2-FBF2-44A0-A4DA-DBE04291673C}" dt="2023-01-04T04:56:15.030" v="418"/>
        <pc:sldMkLst>
          <pc:docMk/>
          <pc:sldMk cId="475462263" sldId="571"/>
        </pc:sldMkLst>
        <pc:spChg chg="del">
          <ac:chgData name="Arbie Sta. Maria" userId="f3148812-4228-411f-bf9f-5a2561256554" providerId="ADAL" clId="{CF638DB2-FBF2-44A0-A4DA-DBE04291673C}" dt="2023-01-03T11:24:59.197" v="62" actId="478"/>
          <ac:spMkLst>
            <pc:docMk/>
            <pc:sldMk cId="475462263" sldId="571"/>
            <ac:spMk id="2" creationId="{70AB3EF6-BB7D-4D73-9C21-731770A78952}"/>
          </ac:spMkLst>
        </pc:spChg>
        <pc:spChg chg="mod">
          <ac:chgData name="Arbie Sta. Maria" userId="f3148812-4228-411f-bf9f-5a2561256554" providerId="ADAL" clId="{CF638DB2-FBF2-44A0-A4DA-DBE04291673C}" dt="2023-01-03T23:42:43.033" v="333" actId="27636"/>
          <ac:spMkLst>
            <pc:docMk/>
            <pc:sldMk cId="475462263" sldId="571"/>
            <ac:spMk id="3" creationId="{042D9E7B-D1BB-4A59-8D12-11E6C2FA55AC}"/>
          </ac:spMkLst>
        </pc:spChg>
        <pc:spChg chg="del">
          <ac:chgData name="Arbie Sta. Maria" userId="f3148812-4228-411f-bf9f-5a2561256554" providerId="ADAL" clId="{CF638DB2-FBF2-44A0-A4DA-DBE04291673C}" dt="2023-01-03T23:42:27.014" v="324" actId="478"/>
          <ac:spMkLst>
            <pc:docMk/>
            <pc:sldMk cId="475462263" sldId="571"/>
            <ac:spMk id="7" creationId="{CD037CB0-0BE3-478B-A590-BF605B1F6598}"/>
          </ac:spMkLst>
        </pc:spChg>
        <pc:graphicFrameChg chg="add mod modGraphic">
          <ac:chgData name="Arbie Sta. Maria" userId="f3148812-4228-411f-bf9f-5a2561256554" providerId="ADAL" clId="{CF638DB2-FBF2-44A0-A4DA-DBE04291673C}" dt="2023-01-04T04:56:15.030" v="418"/>
          <ac:graphicFrameMkLst>
            <pc:docMk/>
            <pc:sldMk cId="475462263" sldId="571"/>
            <ac:graphicFrameMk id="2" creationId="{6A37E74D-F61E-3A18-5616-2D29E8CF842A}"/>
          </ac:graphicFrameMkLst>
        </pc:graphicFrameChg>
        <pc:picChg chg="add mod">
          <ac:chgData name="Arbie Sta. Maria" userId="f3148812-4228-411f-bf9f-5a2561256554" providerId="ADAL" clId="{CF638DB2-FBF2-44A0-A4DA-DBE04291673C}" dt="2023-01-04T04:53:27.758" v="409"/>
          <ac:picMkLst>
            <pc:docMk/>
            <pc:sldMk cId="475462263" sldId="571"/>
            <ac:picMk id="4" creationId="{BADD865B-36BB-8B90-1DBE-143296616B44}"/>
          </ac:picMkLst>
        </pc:picChg>
        <pc:picChg chg="del">
          <ac:chgData name="Arbie Sta. Maria" userId="f3148812-4228-411f-bf9f-5a2561256554" providerId="ADAL" clId="{CF638DB2-FBF2-44A0-A4DA-DBE04291673C}" dt="2023-01-03T23:42:27.701" v="325" actId="478"/>
          <ac:picMkLst>
            <pc:docMk/>
            <pc:sldMk cId="475462263" sldId="571"/>
            <ac:picMk id="6" creationId="{4CDF2103-2120-40FD-A5C3-DB081B23A543}"/>
          </ac:picMkLst>
        </pc:picChg>
      </pc:sldChg>
      <pc:sldChg chg="addSp delSp modSp mod">
        <pc:chgData name="Arbie Sta. Maria" userId="f3148812-4228-411f-bf9f-5a2561256554" providerId="ADAL" clId="{CF638DB2-FBF2-44A0-A4DA-DBE04291673C}" dt="2023-01-04T04:53:39.157" v="412"/>
        <pc:sldMkLst>
          <pc:docMk/>
          <pc:sldMk cId="1954730033" sldId="572"/>
        </pc:sldMkLst>
        <pc:spChg chg="del">
          <ac:chgData name="Arbie Sta. Maria" userId="f3148812-4228-411f-bf9f-5a2561256554" providerId="ADAL" clId="{CF638DB2-FBF2-44A0-A4DA-DBE04291673C}" dt="2023-01-03T11:25:52.141" v="71" actId="478"/>
          <ac:spMkLst>
            <pc:docMk/>
            <pc:sldMk cId="1954730033" sldId="572"/>
            <ac:spMk id="2" creationId="{70AB3EF6-BB7D-4D73-9C21-731770A78952}"/>
          </ac:spMkLst>
        </pc:spChg>
        <pc:spChg chg="mod">
          <ac:chgData name="Arbie Sta. Maria" userId="f3148812-4228-411f-bf9f-5a2561256554" providerId="ADAL" clId="{CF638DB2-FBF2-44A0-A4DA-DBE04291673C}" dt="2023-01-03T23:47:49.431" v="358" actId="14100"/>
          <ac:spMkLst>
            <pc:docMk/>
            <pc:sldMk cId="1954730033" sldId="572"/>
            <ac:spMk id="3" creationId="{042D9E7B-D1BB-4A59-8D12-11E6C2FA55AC}"/>
          </ac:spMkLst>
        </pc:spChg>
        <pc:spChg chg="del">
          <ac:chgData name="Arbie Sta. Maria" userId="f3148812-4228-411f-bf9f-5a2561256554" providerId="ADAL" clId="{CF638DB2-FBF2-44A0-A4DA-DBE04291673C}" dt="2023-01-03T23:47:41.345" v="356" actId="478"/>
          <ac:spMkLst>
            <pc:docMk/>
            <pc:sldMk cId="1954730033" sldId="572"/>
            <ac:spMk id="7" creationId="{A04E882F-4944-4BA4-8C9E-44CE0EA85B10}"/>
          </ac:spMkLst>
        </pc:spChg>
        <pc:picChg chg="add mod">
          <ac:chgData name="Arbie Sta. Maria" userId="f3148812-4228-411f-bf9f-5a2561256554" providerId="ADAL" clId="{CF638DB2-FBF2-44A0-A4DA-DBE04291673C}" dt="2023-01-04T04:53:39.157" v="412"/>
          <ac:picMkLst>
            <pc:docMk/>
            <pc:sldMk cId="1954730033" sldId="572"/>
            <ac:picMk id="2" creationId="{827FA1BE-827B-4A7E-BC69-277E29D02065}"/>
          </ac:picMkLst>
        </pc:picChg>
        <pc:picChg chg="del">
          <ac:chgData name="Arbie Sta. Maria" userId="f3148812-4228-411f-bf9f-5a2561256554" providerId="ADAL" clId="{CF638DB2-FBF2-44A0-A4DA-DBE04291673C}" dt="2023-01-03T23:47:41.950" v="357" actId="478"/>
          <ac:picMkLst>
            <pc:docMk/>
            <pc:sldMk cId="1954730033" sldId="572"/>
            <ac:picMk id="6" creationId="{DC53F021-041B-4348-B105-DAE23ACC576D}"/>
          </ac:picMkLst>
        </pc:picChg>
      </pc:sldChg>
      <pc:sldChg chg="delSp modSp mod">
        <pc:chgData name="Arbie Sta. Maria" userId="f3148812-4228-411f-bf9f-5a2561256554" providerId="ADAL" clId="{CF638DB2-FBF2-44A0-A4DA-DBE04291673C}" dt="2023-01-03T23:52:15.461" v="366" actId="14100"/>
        <pc:sldMkLst>
          <pc:docMk/>
          <pc:sldMk cId="1562617544" sldId="573"/>
        </pc:sldMkLst>
        <pc:spChg chg="del">
          <ac:chgData name="Arbie Sta. Maria" userId="f3148812-4228-411f-bf9f-5a2561256554" providerId="ADAL" clId="{CF638DB2-FBF2-44A0-A4DA-DBE04291673C}" dt="2023-01-03T11:26:16.285" v="75" actId="478"/>
          <ac:spMkLst>
            <pc:docMk/>
            <pc:sldMk cId="1562617544" sldId="573"/>
            <ac:spMk id="2" creationId="{70AB3EF6-BB7D-4D73-9C21-731770A78952}"/>
          </ac:spMkLst>
        </pc:spChg>
        <pc:spChg chg="mod">
          <ac:chgData name="Arbie Sta. Maria" userId="f3148812-4228-411f-bf9f-5a2561256554" providerId="ADAL" clId="{CF638DB2-FBF2-44A0-A4DA-DBE04291673C}" dt="2023-01-03T23:52:15.461" v="366" actId="14100"/>
          <ac:spMkLst>
            <pc:docMk/>
            <pc:sldMk cId="1562617544" sldId="573"/>
            <ac:spMk id="3" creationId="{042D9E7B-D1BB-4A59-8D12-11E6C2FA55AC}"/>
          </ac:spMkLst>
        </pc:spChg>
        <pc:picChg chg="del">
          <ac:chgData name="Arbie Sta. Maria" userId="f3148812-4228-411f-bf9f-5a2561256554" providerId="ADAL" clId="{CF638DB2-FBF2-44A0-A4DA-DBE04291673C}" dt="2023-01-03T23:52:07.952" v="365" actId="478"/>
          <ac:picMkLst>
            <pc:docMk/>
            <pc:sldMk cId="1562617544" sldId="573"/>
            <ac:picMk id="6" creationId="{400AF5AD-8D13-4158-BEF0-CB424E6D2B10}"/>
          </ac:picMkLst>
        </pc:picChg>
      </pc:sldChg>
      <pc:sldChg chg="delSp modSp mod">
        <pc:chgData name="Arbie Sta. Maria" userId="f3148812-4228-411f-bf9f-5a2561256554" providerId="ADAL" clId="{CF638DB2-FBF2-44A0-A4DA-DBE04291673C}" dt="2023-01-03T11:26:46.548" v="81" actId="14100"/>
        <pc:sldMkLst>
          <pc:docMk/>
          <pc:sldMk cId="3065653817" sldId="576"/>
        </pc:sldMkLst>
        <pc:spChg chg="del">
          <ac:chgData name="Arbie Sta. Maria" userId="f3148812-4228-411f-bf9f-5a2561256554" providerId="ADAL" clId="{CF638DB2-FBF2-44A0-A4DA-DBE04291673C}" dt="2023-01-03T11:26:35.885" v="79" actId="478"/>
          <ac:spMkLst>
            <pc:docMk/>
            <pc:sldMk cId="3065653817" sldId="576"/>
            <ac:spMk id="2" creationId="{70AB3EF6-BB7D-4D73-9C21-731770A78952}"/>
          </ac:spMkLst>
        </pc:spChg>
        <pc:spChg chg="mod">
          <ac:chgData name="Arbie Sta. Maria" userId="f3148812-4228-411f-bf9f-5a2561256554" providerId="ADAL" clId="{CF638DB2-FBF2-44A0-A4DA-DBE04291673C}" dt="2023-01-03T11:26:46.548" v="81" actId="14100"/>
          <ac:spMkLst>
            <pc:docMk/>
            <pc:sldMk cId="3065653817" sldId="576"/>
            <ac:spMk id="3" creationId="{042D9E7B-D1BB-4A59-8D12-11E6C2FA55AC}"/>
          </ac:spMkLst>
        </pc:spChg>
      </pc:sldChg>
      <pc:sldChg chg="delSp modSp mod">
        <pc:chgData name="Arbie Sta. Maria" userId="f3148812-4228-411f-bf9f-5a2561256554" providerId="ADAL" clId="{CF638DB2-FBF2-44A0-A4DA-DBE04291673C}" dt="2023-01-03T23:55:12.266" v="380" actId="14100"/>
        <pc:sldMkLst>
          <pc:docMk/>
          <pc:sldMk cId="210381827" sldId="577"/>
        </pc:sldMkLst>
        <pc:spChg chg="mod">
          <ac:chgData name="Arbie Sta. Maria" userId="f3148812-4228-411f-bf9f-5a2561256554" providerId="ADAL" clId="{CF638DB2-FBF2-44A0-A4DA-DBE04291673C}" dt="2023-01-03T23:55:12.266" v="380" actId="14100"/>
          <ac:spMkLst>
            <pc:docMk/>
            <pc:sldMk cId="210381827" sldId="577"/>
            <ac:spMk id="3" creationId="{042D9E7B-D1BB-4A59-8D12-11E6C2FA55AC}"/>
          </ac:spMkLst>
        </pc:spChg>
        <pc:picChg chg="del">
          <ac:chgData name="Arbie Sta. Maria" userId="f3148812-4228-411f-bf9f-5a2561256554" providerId="ADAL" clId="{CF638DB2-FBF2-44A0-A4DA-DBE04291673C}" dt="2023-01-03T23:55:07.506" v="379" actId="478"/>
          <ac:picMkLst>
            <pc:docMk/>
            <pc:sldMk cId="210381827" sldId="577"/>
            <ac:picMk id="6" creationId="{EC248585-01F9-4D86-8D55-70A9C62371A3}"/>
          </ac:picMkLst>
        </pc:picChg>
      </pc:sldChg>
      <pc:sldChg chg="delSp modSp mod">
        <pc:chgData name="Arbie Sta. Maria" userId="f3148812-4228-411f-bf9f-5a2561256554" providerId="ADAL" clId="{CF638DB2-FBF2-44A0-A4DA-DBE04291673C}" dt="2023-01-03T23:55:22.408" v="381" actId="207"/>
        <pc:sldMkLst>
          <pc:docMk/>
          <pc:sldMk cId="2253358667" sldId="578"/>
        </pc:sldMkLst>
        <pc:spChg chg="del">
          <ac:chgData name="Arbie Sta. Maria" userId="f3148812-4228-411f-bf9f-5a2561256554" providerId="ADAL" clId="{CF638DB2-FBF2-44A0-A4DA-DBE04291673C}" dt="2023-01-03T11:27:07.037" v="84" actId="478"/>
          <ac:spMkLst>
            <pc:docMk/>
            <pc:sldMk cId="2253358667" sldId="578"/>
            <ac:spMk id="2" creationId="{70AB3EF6-BB7D-4D73-9C21-731770A78952}"/>
          </ac:spMkLst>
        </pc:spChg>
        <pc:graphicFrameChg chg="mod">
          <ac:chgData name="Arbie Sta. Maria" userId="f3148812-4228-411f-bf9f-5a2561256554" providerId="ADAL" clId="{CF638DB2-FBF2-44A0-A4DA-DBE04291673C}" dt="2023-01-03T23:55:22.408" v="381" actId="207"/>
          <ac:graphicFrameMkLst>
            <pc:docMk/>
            <pc:sldMk cId="2253358667" sldId="578"/>
            <ac:graphicFrameMk id="6" creationId="{613502DF-422F-4B3F-80D3-537FB86928CF}"/>
          </ac:graphicFrameMkLst>
        </pc:graphicFrameChg>
      </pc:sldChg>
      <pc:sldChg chg="delSp modSp mod">
        <pc:chgData name="Arbie Sta. Maria" userId="f3148812-4228-411f-bf9f-5a2561256554" providerId="ADAL" clId="{CF638DB2-FBF2-44A0-A4DA-DBE04291673C}" dt="2023-01-03T11:31:48.349" v="120" actId="14100"/>
        <pc:sldMkLst>
          <pc:docMk/>
          <pc:sldMk cId="2747698907" sldId="579"/>
        </pc:sldMkLst>
        <pc:spChg chg="del">
          <ac:chgData name="Arbie Sta. Maria" userId="f3148812-4228-411f-bf9f-5a2561256554" providerId="ADAL" clId="{CF638DB2-FBF2-44A0-A4DA-DBE04291673C}" dt="2023-01-03T11:27:19.070" v="86" actId="478"/>
          <ac:spMkLst>
            <pc:docMk/>
            <pc:sldMk cId="2747698907" sldId="579"/>
            <ac:spMk id="2" creationId="{70AB3EF6-BB7D-4D73-9C21-731770A78952}"/>
          </ac:spMkLst>
        </pc:spChg>
        <pc:spChg chg="mod">
          <ac:chgData name="Arbie Sta. Maria" userId="f3148812-4228-411f-bf9f-5a2561256554" providerId="ADAL" clId="{CF638DB2-FBF2-44A0-A4DA-DBE04291673C}" dt="2023-01-03T11:31:48.349" v="120" actId="14100"/>
          <ac:spMkLst>
            <pc:docMk/>
            <pc:sldMk cId="2747698907" sldId="579"/>
            <ac:spMk id="3" creationId="{042D9E7B-D1BB-4A59-8D12-11E6C2FA55AC}"/>
          </ac:spMkLst>
        </pc:spChg>
        <pc:picChg chg="del">
          <ac:chgData name="Arbie Sta. Maria" userId="f3148812-4228-411f-bf9f-5a2561256554" providerId="ADAL" clId="{CF638DB2-FBF2-44A0-A4DA-DBE04291673C}" dt="2023-01-03T11:31:41.805" v="119" actId="478"/>
          <ac:picMkLst>
            <pc:docMk/>
            <pc:sldMk cId="2747698907" sldId="579"/>
            <ac:picMk id="6" creationId="{7DBC1412-5216-461E-8A5A-7FF6AB5E4F78}"/>
          </ac:picMkLst>
        </pc:picChg>
      </pc:sldChg>
      <pc:sldChg chg="delSp mod">
        <pc:chgData name="Arbie Sta. Maria" userId="f3148812-4228-411f-bf9f-5a2561256554" providerId="ADAL" clId="{CF638DB2-FBF2-44A0-A4DA-DBE04291673C}" dt="2023-01-03T11:27:37.157" v="89" actId="478"/>
        <pc:sldMkLst>
          <pc:docMk/>
          <pc:sldMk cId="4252426969" sldId="580"/>
        </pc:sldMkLst>
        <pc:picChg chg="del">
          <ac:chgData name="Arbie Sta. Maria" userId="f3148812-4228-411f-bf9f-5a2561256554" providerId="ADAL" clId="{CF638DB2-FBF2-44A0-A4DA-DBE04291673C}" dt="2023-01-03T11:27:37.157" v="89" actId="478"/>
          <ac:picMkLst>
            <pc:docMk/>
            <pc:sldMk cId="4252426969" sldId="580"/>
            <ac:picMk id="6" creationId="{C0E41FBD-5283-4139-B739-77A1BBE8AAA4}"/>
          </ac:picMkLst>
        </pc:picChg>
      </pc:sldChg>
      <pc:sldChg chg="delSp modSp mod">
        <pc:chgData name="Arbie Sta. Maria" userId="f3148812-4228-411f-bf9f-5a2561256554" providerId="ADAL" clId="{CF638DB2-FBF2-44A0-A4DA-DBE04291673C}" dt="2023-01-03T11:31:30.241" v="118" actId="207"/>
        <pc:sldMkLst>
          <pc:docMk/>
          <pc:sldMk cId="3288191609" sldId="581"/>
        </pc:sldMkLst>
        <pc:spChg chg="del">
          <ac:chgData name="Arbie Sta. Maria" userId="f3148812-4228-411f-bf9f-5a2561256554" providerId="ADAL" clId="{CF638DB2-FBF2-44A0-A4DA-DBE04291673C}" dt="2023-01-03T11:27:42.826" v="90" actId="478"/>
          <ac:spMkLst>
            <pc:docMk/>
            <pc:sldMk cId="3288191609" sldId="581"/>
            <ac:spMk id="2" creationId="{70AB3EF6-BB7D-4D73-9C21-731770A78952}"/>
          </ac:spMkLst>
        </pc:spChg>
        <pc:graphicFrameChg chg="mod">
          <ac:chgData name="Arbie Sta. Maria" userId="f3148812-4228-411f-bf9f-5a2561256554" providerId="ADAL" clId="{CF638DB2-FBF2-44A0-A4DA-DBE04291673C}" dt="2023-01-03T11:31:30.241" v="118" actId="207"/>
          <ac:graphicFrameMkLst>
            <pc:docMk/>
            <pc:sldMk cId="3288191609" sldId="581"/>
            <ac:graphicFrameMk id="6" creationId="{8C218C20-6CB3-45E2-A200-269D09B009DA}"/>
          </ac:graphicFrameMkLst>
        </pc:graphicFrameChg>
      </pc:sldChg>
      <pc:sldChg chg="delSp modSp mod">
        <pc:chgData name="Arbie Sta. Maria" userId="f3148812-4228-411f-bf9f-5a2561256554" providerId="ADAL" clId="{CF638DB2-FBF2-44A0-A4DA-DBE04291673C}" dt="2023-01-03T11:30:57.680" v="114" actId="207"/>
        <pc:sldMkLst>
          <pc:docMk/>
          <pc:sldMk cId="1044059247" sldId="582"/>
        </pc:sldMkLst>
        <pc:spChg chg="del">
          <ac:chgData name="Arbie Sta. Maria" userId="f3148812-4228-411f-bf9f-5a2561256554" providerId="ADAL" clId="{CF638DB2-FBF2-44A0-A4DA-DBE04291673C}" dt="2023-01-03T11:27:48.676" v="91" actId="478"/>
          <ac:spMkLst>
            <pc:docMk/>
            <pc:sldMk cId="1044059247" sldId="582"/>
            <ac:spMk id="2" creationId="{70AB3EF6-BB7D-4D73-9C21-731770A78952}"/>
          </ac:spMkLst>
        </pc:spChg>
        <pc:graphicFrameChg chg="mod">
          <ac:chgData name="Arbie Sta. Maria" userId="f3148812-4228-411f-bf9f-5a2561256554" providerId="ADAL" clId="{CF638DB2-FBF2-44A0-A4DA-DBE04291673C}" dt="2023-01-03T11:30:57.680" v="114" actId="207"/>
          <ac:graphicFrameMkLst>
            <pc:docMk/>
            <pc:sldMk cId="1044059247" sldId="582"/>
            <ac:graphicFrameMk id="7" creationId="{DE9D08EE-914C-4EF5-B784-069646015FDC}"/>
          </ac:graphicFrameMkLst>
        </pc:graphicFrameChg>
      </pc:sldChg>
      <pc:sldChg chg="delSp modSp mod">
        <pc:chgData name="Arbie Sta. Maria" userId="f3148812-4228-411f-bf9f-5a2561256554" providerId="ADAL" clId="{CF638DB2-FBF2-44A0-A4DA-DBE04291673C}" dt="2023-01-03T11:29:31.879" v="108" actId="1076"/>
        <pc:sldMkLst>
          <pc:docMk/>
          <pc:sldMk cId="89970227" sldId="583"/>
        </pc:sldMkLst>
        <pc:spChg chg="del">
          <ac:chgData name="Arbie Sta. Maria" userId="f3148812-4228-411f-bf9f-5a2561256554" providerId="ADAL" clId="{CF638DB2-FBF2-44A0-A4DA-DBE04291673C}" dt="2023-01-03T11:27:55.793" v="92" actId="478"/>
          <ac:spMkLst>
            <pc:docMk/>
            <pc:sldMk cId="89970227" sldId="583"/>
            <ac:spMk id="2" creationId="{70AB3EF6-BB7D-4D73-9C21-731770A78952}"/>
          </ac:spMkLst>
        </pc:spChg>
        <pc:picChg chg="mod modCrop">
          <ac:chgData name="Arbie Sta. Maria" userId="f3148812-4228-411f-bf9f-5a2561256554" providerId="ADAL" clId="{CF638DB2-FBF2-44A0-A4DA-DBE04291673C}" dt="2023-01-03T11:29:31.879" v="108" actId="1076"/>
          <ac:picMkLst>
            <pc:docMk/>
            <pc:sldMk cId="89970227" sldId="583"/>
            <ac:picMk id="8" creationId="{85E24F77-A0AE-4F90-A6CC-349232A7E159}"/>
          </ac:picMkLst>
        </pc:picChg>
      </pc:sldChg>
      <pc:sldChg chg="delSp modSp mod">
        <pc:chgData name="Arbie Sta. Maria" userId="f3148812-4228-411f-bf9f-5a2561256554" providerId="ADAL" clId="{CF638DB2-FBF2-44A0-A4DA-DBE04291673C}" dt="2023-01-03T11:23:37.783" v="47" actId="14100"/>
        <pc:sldMkLst>
          <pc:docMk/>
          <pc:sldMk cId="1736610669" sldId="585"/>
        </pc:sldMkLst>
        <pc:spChg chg="del">
          <ac:chgData name="Arbie Sta. Maria" userId="f3148812-4228-411f-bf9f-5a2561256554" providerId="ADAL" clId="{CF638DB2-FBF2-44A0-A4DA-DBE04291673C}" dt="2023-01-03T11:23:30.648" v="46" actId="478"/>
          <ac:spMkLst>
            <pc:docMk/>
            <pc:sldMk cId="1736610669" sldId="585"/>
            <ac:spMk id="2" creationId="{70AB3EF6-BB7D-4D73-9C21-731770A78952}"/>
          </ac:spMkLst>
        </pc:spChg>
        <pc:spChg chg="mod">
          <ac:chgData name="Arbie Sta. Maria" userId="f3148812-4228-411f-bf9f-5a2561256554" providerId="ADAL" clId="{CF638DB2-FBF2-44A0-A4DA-DBE04291673C}" dt="2023-01-03T11:23:37.783" v="47" actId="14100"/>
          <ac:spMkLst>
            <pc:docMk/>
            <pc:sldMk cId="1736610669" sldId="585"/>
            <ac:spMk id="3" creationId="{042D9E7B-D1BB-4A59-8D12-11E6C2FA55AC}"/>
          </ac:spMkLst>
        </pc:spChg>
      </pc:sldChg>
      <pc:sldChg chg="addSp delSp modSp mod">
        <pc:chgData name="Arbie Sta. Maria" userId="f3148812-4228-411f-bf9f-5a2561256554" providerId="ADAL" clId="{CF638DB2-FBF2-44A0-A4DA-DBE04291673C}" dt="2023-01-03T23:33:23.896" v="295" actId="207"/>
        <pc:sldMkLst>
          <pc:docMk/>
          <pc:sldMk cId="445314367" sldId="586"/>
        </pc:sldMkLst>
        <pc:spChg chg="del">
          <ac:chgData name="Arbie Sta. Maria" userId="f3148812-4228-411f-bf9f-5a2561256554" providerId="ADAL" clId="{CF638DB2-FBF2-44A0-A4DA-DBE04291673C}" dt="2023-01-03T11:24:29.152" v="55" actId="478"/>
          <ac:spMkLst>
            <pc:docMk/>
            <pc:sldMk cId="445314367" sldId="586"/>
            <ac:spMk id="2" creationId="{70AB3EF6-BB7D-4D73-9C21-731770A78952}"/>
          </ac:spMkLst>
        </pc:spChg>
        <pc:spChg chg="mod">
          <ac:chgData name="Arbie Sta. Maria" userId="f3148812-4228-411f-bf9f-5a2561256554" providerId="ADAL" clId="{CF638DB2-FBF2-44A0-A4DA-DBE04291673C}" dt="2023-01-03T23:32:21.363" v="282" actId="21"/>
          <ac:spMkLst>
            <pc:docMk/>
            <pc:sldMk cId="445314367" sldId="586"/>
            <ac:spMk id="3" creationId="{042D9E7B-D1BB-4A59-8D12-11E6C2FA55AC}"/>
          </ac:spMkLst>
        </pc:spChg>
        <pc:graphicFrameChg chg="add mod modGraphic">
          <ac:chgData name="Arbie Sta. Maria" userId="f3148812-4228-411f-bf9f-5a2561256554" providerId="ADAL" clId="{CF638DB2-FBF2-44A0-A4DA-DBE04291673C}" dt="2023-01-03T23:33:23.896" v="295" actId="207"/>
          <ac:graphicFrameMkLst>
            <pc:docMk/>
            <pc:sldMk cId="445314367" sldId="586"/>
            <ac:graphicFrameMk id="2" creationId="{307650BD-729C-F78C-2406-71FD4657B989}"/>
          </ac:graphicFrameMkLst>
        </pc:graphicFrameChg>
        <pc:picChg chg="del">
          <ac:chgData name="Arbie Sta. Maria" userId="f3148812-4228-411f-bf9f-5a2561256554" providerId="ADAL" clId="{CF638DB2-FBF2-44A0-A4DA-DBE04291673C}" dt="2023-01-03T23:32:09.925" v="280" actId="478"/>
          <ac:picMkLst>
            <pc:docMk/>
            <pc:sldMk cId="445314367" sldId="586"/>
            <ac:picMk id="6" creationId="{8D0A57B2-D27F-4ED6-9E47-B24198F54B21}"/>
          </ac:picMkLst>
        </pc:picChg>
      </pc:sldChg>
      <pc:sldChg chg="addSp delSp modSp mod">
        <pc:chgData name="Arbie Sta. Maria" userId="f3148812-4228-411f-bf9f-5a2561256554" providerId="ADAL" clId="{CF638DB2-FBF2-44A0-A4DA-DBE04291673C}" dt="2023-01-04T04:52:45.442" v="406" actId="478"/>
        <pc:sldMkLst>
          <pc:docMk/>
          <pc:sldMk cId="3017189659" sldId="587"/>
        </pc:sldMkLst>
        <pc:spChg chg="del">
          <ac:chgData name="Arbie Sta. Maria" userId="f3148812-4228-411f-bf9f-5a2561256554" providerId="ADAL" clId="{CF638DB2-FBF2-44A0-A4DA-DBE04291673C}" dt="2023-01-03T11:25:19.580" v="64" actId="478"/>
          <ac:spMkLst>
            <pc:docMk/>
            <pc:sldMk cId="3017189659" sldId="587"/>
            <ac:spMk id="2" creationId="{70AB3EF6-BB7D-4D73-9C21-731770A78952}"/>
          </ac:spMkLst>
        </pc:spChg>
        <pc:spChg chg="add del mod">
          <ac:chgData name="Arbie Sta. Maria" userId="f3148812-4228-411f-bf9f-5a2561256554" providerId="ADAL" clId="{CF638DB2-FBF2-44A0-A4DA-DBE04291673C}" dt="2023-01-04T04:52:45.073" v="405"/>
          <ac:spMkLst>
            <pc:docMk/>
            <pc:sldMk cId="3017189659" sldId="587"/>
            <ac:spMk id="2" creationId="{75FB4B3B-79B2-5085-7E41-320E38FF1FC7}"/>
          </ac:spMkLst>
        </pc:spChg>
        <pc:spChg chg="mod">
          <ac:chgData name="Arbie Sta. Maria" userId="f3148812-4228-411f-bf9f-5a2561256554" providerId="ADAL" clId="{CF638DB2-FBF2-44A0-A4DA-DBE04291673C}" dt="2023-01-03T11:25:24.307" v="65" actId="14100"/>
          <ac:spMkLst>
            <pc:docMk/>
            <pc:sldMk cId="3017189659" sldId="587"/>
            <ac:spMk id="3" creationId="{042D9E7B-D1BB-4A59-8D12-11E6C2FA55AC}"/>
          </ac:spMkLst>
        </pc:spChg>
        <pc:spChg chg="add del mod">
          <ac:chgData name="Arbie Sta. Maria" userId="f3148812-4228-411f-bf9f-5a2561256554" providerId="ADAL" clId="{CF638DB2-FBF2-44A0-A4DA-DBE04291673C}" dt="2023-01-04T04:52:45.442" v="406" actId="478"/>
          <ac:spMkLst>
            <pc:docMk/>
            <pc:sldMk cId="3017189659" sldId="587"/>
            <ac:spMk id="7" creationId="{A441B150-C16C-45BB-8C4E-8BEC6E0A8A4D}"/>
          </ac:spMkLst>
        </pc:spChg>
        <pc:picChg chg="mod modCrop">
          <ac:chgData name="Arbie Sta. Maria" userId="f3148812-4228-411f-bf9f-5a2561256554" providerId="ADAL" clId="{CF638DB2-FBF2-44A0-A4DA-DBE04291673C}" dt="2023-01-03T23:46:54.269" v="352" actId="18131"/>
          <ac:picMkLst>
            <pc:docMk/>
            <pc:sldMk cId="3017189659" sldId="587"/>
            <ac:picMk id="6" creationId="{28E5CACD-2913-4D63-A058-FE57D6B67EF1}"/>
          </ac:picMkLst>
        </pc:picChg>
      </pc:sldChg>
      <pc:sldChg chg="delSp modSp mod">
        <pc:chgData name="Arbie Sta. Maria" userId="f3148812-4228-411f-bf9f-5a2561256554" providerId="ADAL" clId="{CF638DB2-FBF2-44A0-A4DA-DBE04291673C}" dt="2023-01-04T04:55:43.311" v="417" actId="948"/>
        <pc:sldMkLst>
          <pc:docMk/>
          <pc:sldMk cId="383320224" sldId="588"/>
        </pc:sldMkLst>
        <pc:spChg chg="del">
          <ac:chgData name="Arbie Sta. Maria" userId="f3148812-4228-411f-bf9f-5a2561256554" providerId="ADAL" clId="{CF638DB2-FBF2-44A0-A4DA-DBE04291673C}" dt="2023-01-03T11:26:21.974" v="76" actId="478"/>
          <ac:spMkLst>
            <pc:docMk/>
            <pc:sldMk cId="383320224" sldId="588"/>
            <ac:spMk id="2" creationId="{70AB3EF6-BB7D-4D73-9C21-731770A78952}"/>
          </ac:spMkLst>
        </pc:spChg>
        <pc:graphicFrameChg chg="mod modGraphic">
          <ac:chgData name="Arbie Sta. Maria" userId="f3148812-4228-411f-bf9f-5a2561256554" providerId="ADAL" clId="{CF638DB2-FBF2-44A0-A4DA-DBE04291673C}" dt="2023-01-04T04:55:43.311" v="417" actId="948"/>
          <ac:graphicFrameMkLst>
            <pc:docMk/>
            <pc:sldMk cId="383320224" sldId="588"/>
            <ac:graphicFrameMk id="4" creationId="{522B76C5-8530-4226-95BE-253F6EB26A8A}"/>
          </ac:graphicFrameMkLst>
        </pc:graphicFrameChg>
      </pc:sldChg>
      <pc:sldChg chg="delSp modSp mod">
        <pc:chgData name="Arbie Sta. Maria" userId="f3148812-4228-411f-bf9f-5a2561256554" providerId="ADAL" clId="{CF638DB2-FBF2-44A0-A4DA-DBE04291673C}" dt="2023-01-04T04:55:32.120" v="416"/>
        <pc:sldMkLst>
          <pc:docMk/>
          <pc:sldMk cId="3826594526" sldId="589"/>
        </pc:sldMkLst>
        <pc:spChg chg="del">
          <ac:chgData name="Arbie Sta. Maria" userId="f3148812-4228-411f-bf9f-5a2561256554" providerId="ADAL" clId="{CF638DB2-FBF2-44A0-A4DA-DBE04291673C}" dt="2023-01-03T11:26:26.727" v="77" actId="478"/>
          <ac:spMkLst>
            <pc:docMk/>
            <pc:sldMk cId="3826594526" sldId="589"/>
            <ac:spMk id="2" creationId="{70AB3EF6-BB7D-4D73-9C21-731770A78952}"/>
          </ac:spMkLst>
        </pc:spChg>
        <pc:graphicFrameChg chg="mod modGraphic">
          <ac:chgData name="Arbie Sta. Maria" userId="f3148812-4228-411f-bf9f-5a2561256554" providerId="ADAL" clId="{CF638DB2-FBF2-44A0-A4DA-DBE04291673C}" dt="2023-01-04T04:55:32.120" v="416"/>
          <ac:graphicFrameMkLst>
            <pc:docMk/>
            <pc:sldMk cId="3826594526" sldId="589"/>
            <ac:graphicFrameMk id="4" creationId="{522B76C5-8530-4226-95BE-253F6EB26A8A}"/>
          </ac:graphicFrameMkLst>
        </pc:graphicFrameChg>
      </pc:sldChg>
      <pc:sldChg chg="delSp mod">
        <pc:chgData name="Arbie Sta. Maria" userId="f3148812-4228-411f-bf9f-5a2561256554" providerId="ADAL" clId="{CF638DB2-FBF2-44A0-A4DA-DBE04291673C}" dt="2023-01-03T11:28:01.974" v="93" actId="478"/>
        <pc:sldMkLst>
          <pc:docMk/>
          <pc:sldMk cId="4242928909" sldId="590"/>
        </pc:sldMkLst>
        <pc:spChg chg="del">
          <ac:chgData name="Arbie Sta. Maria" userId="f3148812-4228-411f-bf9f-5a2561256554" providerId="ADAL" clId="{CF638DB2-FBF2-44A0-A4DA-DBE04291673C}" dt="2023-01-03T11:28:01.974" v="93" actId="478"/>
          <ac:spMkLst>
            <pc:docMk/>
            <pc:sldMk cId="4242928909" sldId="590"/>
            <ac:spMk id="2" creationId="{70AB3EF6-BB7D-4D73-9C21-731770A78952}"/>
          </ac:spMkLst>
        </pc:spChg>
      </pc:sldChg>
      <pc:sldChg chg="modSp mod">
        <pc:chgData name="Arbie Sta. Maria" userId="f3148812-4228-411f-bf9f-5a2561256554" providerId="ADAL" clId="{CF638DB2-FBF2-44A0-A4DA-DBE04291673C}" dt="2023-01-03T23:48:09.392" v="362" actId="14100"/>
        <pc:sldMkLst>
          <pc:docMk/>
          <pc:sldMk cId="1784942968" sldId="799"/>
        </pc:sldMkLst>
        <pc:picChg chg="mod">
          <ac:chgData name="Arbie Sta. Maria" userId="f3148812-4228-411f-bf9f-5a2561256554" providerId="ADAL" clId="{CF638DB2-FBF2-44A0-A4DA-DBE04291673C}" dt="2023-01-03T23:48:09.392" v="362" actId="14100"/>
          <ac:picMkLst>
            <pc:docMk/>
            <pc:sldMk cId="1784942968" sldId="799"/>
            <ac:picMk id="6" creationId="{AAECF19E-58D3-455B-A9DE-F7E717E991D3}"/>
          </ac:picMkLst>
        </pc:picChg>
      </pc:sldChg>
      <pc:sldChg chg="modSp mod">
        <pc:chgData name="Arbie Sta. Maria" userId="f3148812-4228-411f-bf9f-5a2561256554" providerId="ADAL" clId="{CF638DB2-FBF2-44A0-A4DA-DBE04291673C}" dt="2023-01-03T11:28:08.327" v="96" actId="20577"/>
        <pc:sldMkLst>
          <pc:docMk/>
          <pc:sldMk cId="4066932464" sldId="880"/>
        </pc:sldMkLst>
        <pc:spChg chg="mod">
          <ac:chgData name="Arbie Sta. Maria" userId="f3148812-4228-411f-bf9f-5a2561256554" providerId="ADAL" clId="{CF638DB2-FBF2-44A0-A4DA-DBE04291673C}" dt="2023-01-03T11:28:08.327" v="96" actId="20577"/>
          <ac:spMkLst>
            <pc:docMk/>
            <pc:sldMk cId="4066932464" sldId="880"/>
            <ac:spMk id="2" creationId="{70AB3EF6-BB7D-4D73-9C21-731770A78952}"/>
          </ac:spMkLst>
        </pc:spChg>
      </pc:sldChg>
      <pc:sldChg chg="delSp modSp mod">
        <pc:chgData name="Arbie Sta. Maria" userId="f3148812-4228-411f-bf9f-5a2561256554" providerId="ADAL" clId="{CF638DB2-FBF2-44A0-A4DA-DBE04291673C}" dt="2023-01-03T22:42:11.989" v="181" actId="1076"/>
        <pc:sldMkLst>
          <pc:docMk/>
          <pc:sldMk cId="2829677094" sldId="882"/>
        </pc:sldMkLst>
        <pc:spChg chg="del">
          <ac:chgData name="Arbie Sta. Maria" userId="f3148812-4228-411f-bf9f-5a2561256554" providerId="ADAL" clId="{CF638DB2-FBF2-44A0-A4DA-DBE04291673C}" dt="2023-01-03T11:16:09.085" v="3" actId="478"/>
          <ac:spMkLst>
            <pc:docMk/>
            <pc:sldMk cId="2829677094" sldId="882"/>
            <ac:spMk id="2" creationId="{70AB3EF6-BB7D-4D73-9C21-731770A78952}"/>
          </ac:spMkLst>
        </pc:spChg>
        <pc:picChg chg="mod">
          <ac:chgData name="Arbie Sta. Maria" userId="f3148812-4228-411f-bf9f-5a2561256554" providerId="ADAL" clId="{CF638DB2-FBF2-44A0-A4DA-DBE04291673C}" dt="2023-01-03T22:42:11.989" v="181" actId="1076"/>
          <ac:picMkLst>
            <pc:docMk/>
            <pc:sldMk cId="2829677094" sldId="882"/>
            <ac:picMk id="5" creationId="{A7627E4B-8990-4342-98A3-F1E94C1AD9DD}"/>
          </ac:picMkLst>
        </pc:picChg>
      </pc:sldChg>
      <pc:sldChg chg="addSp delSp modSp mod">
        <pc:chgData name="Arbie Sta. Maria" userId="f3148812-4228-411f-bf9f-5a2561256554" providerId="ADAL" clId="{CF638DB2-FBF2-44A0-A4DA-DBE04291673C}" dt="2023-01-03T23:51:50.677" v="364" actId="14826"/>
        <pc:sldMkLst>
          <pc:docMk/>
          <pc:sldMk cId="2709921880" sldId="884"/>
        </pc:sldMkLst>
        <pc:spChg chg="del">
          <ac:chgData name="Arbie Sta. Maria" userId="f3148812-4228-411f-bf9f-5a2561256554" providerId="ADAL" clId="{CF638DB2-FBF2-44A0-A4DA-DBE04291673C}" dt="2023-01-03T11:26:08.853" v="73" actId="478"/>
          <ac:spMkLst>
            <pc:docMk/>
            <pc:sldMk cId="2709921880" sldId="884"/>
            <ac:spMk id="2" creationId="{70AB3EF6-BB7D-4D73-9C21-731770A78952}"/>
          </ac:spMkLst>
        </pc:spChg>
        <pc:spChg chg="add del mod">
          <ac:chgData name="Arbie Sta. Maria" userId="f3148812-4228-411f-bf9f-5a2561256554" providerId="ADAL" clId="{CF638DB2-FBF2-44A0-A4DA-DBE04291673C}" dt="2023-01-03T11:26:10.173" v="74" actId="478"/>
          <ac:spMkLst>
            <pc:docMk/>
            <pc:sldMk cId="2709921880" sldId="884"/>
            <ac:spMk id="7" creationId="{BEA12C5E-27D4-6F8C-021E-A96AE9E93AB5}"/>
          </ac:spMkLst>
        </pc:spChg>
        <pc:picChg chg="mod">
          <ac:chgData name="Arbie Sta. Maria" userId="f3148812-4228-411f-bf9f-5a2561256554" providerId="ADAL" clId="{CF638DB2-FBF2-44A0-A4DA-DBE04291673C}" dt="2023-01-03T23:51:50.677" v="364" actId="14826"/>
          <ac:picMkLst>
            <pc:docMk/>
            <pc:sldMk cId="2709921880" sldId="884"/>
            <ac:picMk id="6" creationId="{AAECF19E-58D3-455B-A9DE-F7E717E991D3}"/>
          </ac:picMkLst>
        </pc:picChg>
      </pc:sldChg>
      <pc:sldChg chg="delSp modSp mod">
        <pc:chgData name="Arbie Sta. Maria" userId="f3148812-4228-411f-bf9f-5a2561256554" providerId="ADAL" clId="{CF638DB2-FBF2-44A0-A4DA-DBE04291673C}" dt="2023-01-03T23:53:46.685" v="378" actId="1076"/>
        <pc:sldMkLst>
          <pc:docMk/>
          <pc:sldMk cId="1181280446" sldId="885"/>
        </pc:sldMkLst>
        <pc:spChg chg="del">
          <ac:chgData name="Arbie Sta. Maria" userId="f3148812-4228-411f-bf9f-5a2561256554" providerId="ADAL" clId="{CF638DB2-FBF2-44A0-A4DA-DBE04291673C}" dt="2023-01-03T11:26:31.168" v="78" actId="478"/>
          <ac:spMkLst>
            <pc:docMk/>
            <pc:sldMk cId="1181280446" sldId="885"/>
            <ac:spMk id="2" creationId="{70AB3EF6-BB7D-4D73-9C21-731770A78952}"/>
          </ac:spMkLst>
        </pc:spChg>
        <pc:spChg chg="mod">
          <ac:chgData name="Arbie Sta. Maria" userId="f3148812-4228-411f-bf9f-5a2561256554" providerId="ADAL" clId="{CF638DB2-FBF2-44A0-A4DA-DBE04291673C}" dt="2023-01-03T23:53:46.685" v="378" actId="1076"/>
          <ac:spMkLst>
            <pc:docMk/>
            <pc:sldMk cId="1181280446" sldId="885"/>
            <ac:spMk id="3" creationId="{042D9E7B-D1BB-4A59-8D12-11E6C2FA55AC}"/>
          </ac:spMkLst>
        </pc:spChg>
      </pc:sldChg>
      <pc:sldChg chg="delSp modSp mod">
        <pc:chgData name="Arbie Sta. Maria" userId="f3148812-4228-411f-bf9f-5a2561256554" providerId="ADAL" clId="{CF638DB2-FBF2-44A0-A4DA-DBE04291673C}" dt="2023-01-04T04:56:39.719" v="419" actId="948"/>
        <pc:sldMkLst>
          <pc:docMk/>
          <pc:sldMk cId="3004195418" sldId="887"/>
        </pc:sldMkLst>
        <pc:spChg chg="del">
          <ac:chgData name="Arbie Sta. Maria" userId="f3148812-4228-411f-bf9f-5a2561256554" providerId="ADAL" clId="{CF638DB2-FBF2-44A0-A4DA-DBE04291673C}" dt="2023-01-03T11:26:50.447" v="82" actId="478"/>
          <ac:spMkLst>
            <pc:docMk/>
            <pc:sldMk cId="3004195418" sldId="887"/>
            <ac:spMk id="2" creationId="{70AB3EF6-BB7D-4D73-9C21-731770A78952}"/>
          </ac:spMkLst>
        </pc:spChg>
        <pc:graphicFrameChg chg="modGraphic">
          <ac:chgData name="Arbie Sta. Maria" userId="f3148812-4228-411f-bf9f-5a2561256554" providerId="ADAL" clId="{CF638DB2-FBF2-44A0-A4DA-DBE04291673C}" dt="2023-01-04T04:56:39.719" v="419" actId="948"/>
          <ac:graphicFrameMkLst>
            <pc:docMk/>
            <pc:sldMk cId="3004195418" sldId="887"/>
            <ac:graphicFrameMk id="8" creationId="{9523FB6D-BBFF-C56F-D477-9E27EB218C5D}"/>
          </ac:graphicFrameMkLst>
        </pc:graphicFrameChg>
      </pc:sldChg>
      <pc:sldChg chg="delSp modSp mod">
        <pc:chgData name="Arbie Sta. Maria" userId="f3148812-4228-411f-bf9f-5a2561256554" providerId="ADAL" clId="{CF638DB2-FBF2-44A0-A4DA-DBE04291673C}" dt="2023-01-04T04:56:50.546" v="420" actId="948"/>
        <pc:sldMkLst>
          <pc:docMk/>
          <pc:sldMk cId="3578033685" sldId="888"/>
        </pc:sldMkLst>
        <pc:spChg chg="del">
          <ac:chgData name="Arbie Sta. Maria" userId="f3148812-4228-411f-bf9f-5a2561256554" providerId="ADAL" clId="{CF638DB2-FBF2-44A0-A4DA-DBE04291673C}" dt="2023-01-03T11:26:55.761" v="83" actId="478"/>
          <ac:spMkLst>
            <pc:docMk/>
            <pc:sldMk cId="3578033685" sldId="888"/>
            <ac:spMk id="2" creationId="{70AB3EF6-BB7D-4D73-9C21-731770A78952}"/>
          </ac:spMkLst>
        </pc:spChg>
        <pc:graphicFrameChg chg="modGraphic">
          <ac:chgData name="Arbie Sta. Maria" userId="f3148812-4228-411f-bf9f-5a2561256554" providerId="ADAL" clId="{CF638DB2-FBF2-44A0-A4DA-DBE04291673C}" dt="2023-01-04T04:56:50.546" v="420" actId="948"/>
          <ac:graphicFrameMkLst>
            <pc:docMk/>
            <pc:sldMk cId="3578033685" sldId="888"/>
            <ac:graphicFrameMk id="8" creationId="{9523FB6D-BBFF-C56F-D477-9E27EB218C5D}"/>
          </ac:graphicFrameMkLst>
        </pc:graphicFrameChg>
      </pc:sldChg>
      <pc:sldChg chg="delSp mod">
        <pc:chgData name="Arbie Sta. Maria" userId="f3148812-4228-411f-bf9f-5a2561256554" providerId="ADAL" clId="{CF638DB2-FBF2-44A0-A4DA-DBE04291673C}" dt="2023-01-03T11:27:11.540" v="85" actId="478"/>
        <pc:sldMkLst>
          <pc:docMk/>
          <pc:sldMk cId="3059359670" sldId="889"/>
        </pc:sldMkLst>
        <pc:spChg chg="del">
          <ac:chgData name="Arbie Sta. Maria" userId="f3148812-4228-411f-bf9f-5a2561256554" providerId="ADAL" clId="{CF638DB2-FBF2-44A0-A4DA-DBE04291673C}" dt="2023-01-03T11:27:11.540" v="85" actId="478"/>
          <ac:spMkLst>
            <pc:docMk/>
            <pc:sldMk cId="3059359670" sldId="889"/>
            <ac:spMk id="2" creationId="{70AB3EF6-BB7D-4D73-9C21-731770A78952}"/>
          </ac:spMkLst>
        </pc:spChg>
      </pc:sldChg>
      <pc:sldChg chg="delSp modSp mod">
        <pc:chgData name="Arbie Sta. Maria" userId="f3148812-4228-411f-bf9f-5a2561256554" providerId="ADAL" clId="{CF638DB2-FBF2-44A0-A4DA-DBE04291673C}" dt="2023-01-03T23:55:58.734" v="383" actId="207"/>
        <pc:sldMkLst>
          <pc:docMk/>
          <pc:sldMk cId="435215344" sldId="890"/>
        </pc:sldMkLst>
        <pc:spChg chg="del">
          <ac:chgData name="Arbie Sta. Maria" userId="f3148812-4228-411f-bf9f-5a2561256554" providerId="ADAL" clId="{CF638DB2-FBF2-44A0-A4DA-DBE04291673C}" dt="2023-01-03T11:27:24.900" v="87" actId="478"/>
          <ac:spMkLst>
            <pc:docMk/>
            <pc:sldMk cId="435215344" sldId="890"/>
            <ac:spMk id="2" creationId="{70AB3EF6-BB7D-4D73-9C21-731770A78952}"/>
          </ac:spMkLst>
        </pc:spChg>
        <pc:graphicFrameChg chg="modGraphic">
          <ac:chgData name="Arbie Sta. Maria" userId="f3148812-4228-411f-bf9f-5a2561256554" providerId="ADAL" clId="{CF638DB2-FBF2-44A0-A4DA-DBE04291673C}" dt="2023-01-03T23:55:58.734" v="383" actId="207"/>
          <ac:graphicFrameMkLst>
            <pc:docMk/>
            <pc:sldMk cId="435215344" sldId="890"/>
            <ac:graphicFrameMk id="8" creationId="{9523FB6D-BBFF-C56F-D477-9E27EB218C5D}"/>
          </ac:graphicFrameMkLst>
        </pc:graphicFrameChg>
      </pc:sldChg>
      <pc:sldChg chg="delSp modSp mod">
        <pc:chgData name="Arbie Sta. Maria" userId="f3148812-4228-411f-bf9f-5a2561256554" providerId="ADAL" clId="{CF638DB2-FBF2-44A0-A4DA-DBE04291673C}" dt="2023-01-03T11:34:16.176" v="149" actId="2062"/>
        <pc:sldMkLst>
          <pc:docMk/>
          <pc:sldMk cId="2031045829" sldId="891"/>
        </pc:sldMkLst>
        <pc:spChg chg="del">
          <ac:chgData name="Arbie Sta. Maria" userId="f3148812-4228-411f-bf9f-5a2561256554" providerId="ADAL" clId="{CF638DB2-FBF2-44A0-A4DA-DBE04291673C}" dt="2023-01-03T11:27:28.922" v="88" actId="478"/>
          <ac:spMkLst>
            <pc:docMk/>
            <pc:sldMk cId="2031045829" sldId="891"/>
            <ac:spMk id="2" creationId="{70AB3EF6-BB7D-4D73-9C21-731770A78952}"/>
          </ac:spMkLst>
        </pc:spChg>
        <pc:graphicFrameChg chg="modGraphic">
          <ac:chgData name="Arbie Sta. Maria" userId="f3148812-4228-411f-bf9f-5a2561256554" providerId="ADAL" clId="{CF638DB2-FBF2-44A0-A4DA-DBE04291673C}" dt="2023-01-03T11:34:16.176" v="149" actId="2062"/>
          <ac:graphicFrameMkLst>
            <pc:docMk/>
            <pc:sldMk cId="2031045829" sldId="891"/>
            <ac:graphicFrameMk id="8" creationId="{9523FB6D-BBFF-C56F-D477-9E27EB218C5D}"/>
          </ac:graphicFrameMkLst>
        </pc:graphicFrameChg>
      </pc:sldChg>
      <pc:sldChg chg="addSp delSp modSp mod">
        <pc:chgData name="Arbie Sta. Maria" userId="f3148812-4228-411f-bf9f-5a2561256554" providerId="ADAL" clId="{CF638DB2-FBF2-44A0-A4DA-DBE04291673C}" dt="2023-01-03T11:17:03.997" v="15"/>
        <pc:sldMkLst>
          <pc:docMk/>
          <pc:sldMk cId="4280093714" sldId="892"/>
        </pc:sldMkLst>
        <pc:spChg chg="del">
          <ac:chgData name="Arbie Sta. Maria" userId="f3148812-4228-411f-bf9f-5a2561256554" providerId="ADAL" clId="{CF638DB2-FBF2-44A0-A4DA-DBE04291673C}" dt="2023-01-03T11:16:50.096" v="13" actId="478"/>
          <ac:spMkLst>
            <pc:docMk/>
            <pc:sldMk cId="4280093714" sldId="892"/>
            <ac:spMk id="2" creationId="{70AB3EF6-BB7D-4D73-9C21-731770A78952}"/>
          </ac:spMkLst>
        </pc:spChg>
        <pc:spChg chg="add mod">
          <ac:chgData name="Arbie Sta. Maria" userId="f3148812-4228-411f-bf9f-5a2561256554" providerId="ADAL" clId="{CF638DB2-FBF2-44A0-A4DA-DBE04291673C}" dt="2023-01-03T11:17:03.997" v="15"/>
          <ac:spMkLst>
            <pc:docMk/>
            <pc:sldMk cId="4280093714" sldId="892"/>
            <ac:spMk id="5" creationId="{265495E5-DF2A-4D6C-56F6-08F8EFEFB8FF}"/>
          </ac:spMkLst>
        </pc:spChg>
      </pc:sldChg>
      <pc:sldChg chg="delSp modSp mod">
        <pc:chgData name="Arbie Sta. Maria" userId="f3148812-4228-411f-bf9f-5a2561256554" providerId="ADAL" clId="{CF638DB2-FBF2-44A0-A4DA-DBE04291673C}" dt="2023-01-03T22:49:22.212" v="197" actId="14826"/>
        <pc:sldMkLst>
          <pc:docMk/>
          <pc:sldMk cId="3793904678" sldId="894"/>
        </pc:sldMkLst>
        <pc:spChg chg="del">
          <ac:chgData name="Arbie Sta. Maria" userId="f3148812-4228-411f-bf9f-5a2561256554" providerId="ADAL" clId="{CF638DB2-FBF2-44A0-A4DA-DBE04291673C}" dt="2023-01-03T11:16:56.420" v="14" actId="478"/>
          <ac:spMkLst>
            <pc:docMk/>
            <pc:sldMk cId="3793904678" sldId="894"/>
            <ac:spMk id="2" creationId="{70AB3EF6-BB7D-4D73-9C21-731770A78952}"/>
          </ac:spMkLst>
        </pc:spChg>
        <pc:picChg chg="mod">
          <ac:chgData name="Arbie Sta. Maria" userId="f3148812-4228-411f-bf9f-5a2561256554" providerId="ADAL" clId="{CF638DB2-FBF2-44A0-A4DA-DBE04291673C}" dt="2023-01-03T22:49:22.212" v="197" actId="14826"/>
          <ac:picMkLst>
            <pc:docMk/>
            <pc:sldMk cId="3793904678" sldId="894"/>
            <ac:picMk id="6" creationId="{8D0A57B2-D27F-4ED6-9E47-B24198F54B21}"/>
          </ac:picMkLst>
        </pc:picChg>
      </pc:sldChg>
      <pc:sldChg chg="delSp modSp mod">
        <pc:chgData name="Arbie Sta. Maria" userId="f3148812-4228-411f-bf9f-5a2561256554" providerId="ADAL" clId="{CF638DB2-FBF2-44A0-A4DA-DBE04291673C}" dt="2023-01-03T22:50:14.385" v="199" actId="14100"/>
        <pc:sldMkLst>
          <pc:docMk/>
          <pc:sldMk cId="161827529" sldId="895"/>
        </pc:sldMkLst>
        <pc:spChg chg="del">
          <ac:chgData name="Arbie Sta. Maria" userId="f3148812-4228-411f-bf9f-5a2561256554" providerId="ADAL" clId="{CF638DB2-FBF2-44A0-A4DA-DBE04291673C}" dt="2023-01-03T11:17:07.820" v="16" actId="478"/>
          <ac:spMkLst>
            <pc:docMk/>
            <pc:sldMk cId="161827529" sldId="895"/>
            <ac:spMk id="2" creationId="{70AB3EF6-BB7D-4D73-9C21-731770A78952}"/>
          </ac:spMkLst>
        </pc:spChg>
        <pc:spChg chg="mod">
          <ac:chgData name="Arbie Sta. Maria" userId="f3148812-4228-411f-bf9f-5a2561256554" providerId="ADAL" clId="{CF638DB2-FBF2-44A0-A4DA-DBE04291673C}" dt="2023-01-03T22:50:14.385" v="199" actId="14100"/>
          <ac:spMkLst>
            <pc:docMk/>
            <pc:sldMk cId="161827529" sldId="895"/>
            <ac:spMk id="3" creationId="{042D9E7B-D1BB-4A59-8D12-11E6C2FA55AC}"/>
          </ac:spMkLst>
        </pc:spChg>
        <pc:picChg chg="del">
          <ac:chgData name="Arbie Sta. Maria" userId="f3148812-4228-411f-bf9f-5a2561256554" providerId="ADAL" clId="{CF638DB2-FBF2-44A0-A4DA-DBE04291673C}" dt="2023-01-03T22:50:09.048" v="198" actId="478"/>
          <ac:picMkLst>
            <pc:docMk/>
            <pc:sldMk cId="161827529" sldId="895"/>
            <ac:picMk id="6" creationId="{8D0A57B2-D27F-4ED6-9E47-B24198F54B21}"/>
          </ac:picMkLst>
        </pc:picChg>
      </pc:sldChg>
      <pc:sldChg chg="delSp modSp del mod">
        <pc:chgData name="Arbie Sta. Maria" userId="f3148812-4228-411f-bf9f-5a2561256554" providerId="ADAL" clId="{CF638DB2-FBF2-44A0-A4DA-DBE04291673C}" dt="2023-01-03T22:53:26.087" v="215" actId="47"/>
        <pc:sldMkLst>
          <pc:docMk/>
          <pc:sldMk cId="340568729" sldId="896"/>
        </pc:sldMkLst>
        <pc:spChg chg="del">
          <ac:chgData name="Arbie Sta. Maria" userId="f3148812-4228-411f-bf9f-5a2561256554" providerId="ADAL" clId="{CF638DB2-FBF2-44A0-A4DA-DBE04291673C}" dt="2023-01-03T11:17:12.775" v="17" actId="478"/>
          <ac:spMkLst>
            <pc:docMk/>
            <pc:sldMk cId="340568729" sldId="896"/>
            <ac:spMk id="2" creationId="{70AB3EF6-BB7D-4D73-9C21-731770A78952}"/>
          </ac:spMkLst>
        </pc:spChg>
        <pc:picChg chg="mod">
          <ac:chgData name="Arbie Sta. Maria" userId="f3148812-4228-411f-bf9f-5a2561256554" providerId="ADAL" clId="{CF638DB2-FBF2-44A0-A4DA-DBE04291673C}" dt="2023-01-03T22:50:54.516" v="201" actId="1076"/>
          <ac:picMkLst>
            <pc:docMk/>
            <pc:sldMk cId="340568729" sldId="896"/>
            <ac:picMk id="6" creationId="{8D0A57B2-D27F-4ED6-9E47-B24198F54B21}"/>
          </ac:picMkLst>
        </pc:picChg>
      </pc:sldChg>
      <pc:sldChg chg="delSp mod">
        <pc:chgData name="Arbie Sta. Maria" userId="f3148812-4228-411f-bf9f-5a2561256554" providerId="ADAL" clId="{CF638DB2-FBF2-44A0-A4DA-DBE04291673C}" dt="2023-01-03T11:17:34.268" v="23" actId="478"/>
        <pc:sldMkLst>
          <pc:docMk/>
          <pc:sldMk cId="2761977316" sldId="897"/>
        </pc:sldMkLst>
        <pc:spChg chg="del">
          <ac:chgData name="Arbie Sta. Maria" userId="f3148812-4228-411f-bf9f-5a2561256554" providerId="ADAL" clId="{CF638DB2-FBF2-44A0-A4DA-DBE04291673C}" dt="2023-01-03T11:17:34.268" v="23" actId="478"/>
          <ac:spMkLst>
            <pc:docMk/>
            <pc:sldMk cId="2761977316" sldId="897"/>
            <ac:spMk id="2" creationId="{70AB3EF6-BB7D-4D73-9C21-731770A78952}"/>
          </ac:spMkLst>
        </pc:spChg>
      </pc:sldChg>
      <pc:sldChg chg="addSp delSp modSp mod">
        <pc:chgData name="Arbie Sta. Maria" userId="f3148812-4228-411f-bf9f-5a2561256554" providerId="ADAL" clId="{CF638DB2-FBF2-44A0-A4DA-DBE04291673C}" dt="2023-01-03T11:17:26.013" v="21" actId="478"/>
        <pc:sldMkLst>
          <pc:docMk/>
          <pc:sldMk cId="2155547348" sldId="898"/>
        </pc:sldMkLst>
        <pc:spChg chg="del">
          <ac:chgData name="Arbie Sta. Maria" userId="f3148812-4228-411f-bf9f-5a2561256554" providerId="ADAL" clId="{CF638DB2-FBF2-44A0-A4DA-DBE04291673C}" dt="2023-01-03T11:17:26.013" v="21" actId="478"/>
          <ac:spMkLst>
            <pc:docMk/>
            <pc:sldMk cId="2155547348" sldId="898"/>
            <ac:spMk id="2" creationId="{70AB3EF6-BB7D-4D73-9C21-731770A78952}"/>
          </ac:spMkLst>
        </pc:spChg>
        <pc:spChg chg="add del">
          <ac:chgData name="Arbie Sta. Maria" userId="f3148812-4228-411f-bf9f-5a2561256554" providerId="ADAL" clId="{CF638DB2-FBF2-44A0-A4DA-DBE04291673C}" dt="2023-01-03T11:17:24.163" v="20" actId="478"/>
          <ac:spMkLst>
            <pc:docMk/>
            <pc:sldMk cId="2155547348" sldId="898"/>
            <ac:spMk id="3" creationId="{042D9E7B-D1BB-4A59-8D12-11E6C2FA55AC}"/>
          </ac:spMkLst>
        </pc:spChg>
        <pc:spChg chg="add del mod">
          <ac:chgData name="Arbie Sta. Maria" userId="f3148812-4228-411f-bf9f-5a2561256554" providerId="ADAL" clId="{CF638DB2-FBF2-44A0-A4DA-DBE04291673C}" dt="2023-01-03T11:17:24.163" v="20" actId="478"/>
          <ac:spMkLst>
            <pc:docMk/>
            <pc:sldMk cId="2155547348" sldId="898"/>
            <ac:spMk id="8" creationId="{0B16D4B9-386C-8248-6722-08B1189B2836}"/>
          </ac:spMkLst>
        </pc:spChg>
      </pc:sldChg>
      <pc:sldChg chg="delSp modSp mod">
        <pc:chgData name="Arbie Sta. Maria" userId="f3148812-4228-411f-bf9f-5a2561256554" providerId="ADAL" clId="{CF638DB2-FBF2-44A0-A4DA-DBE04291673C}" dt="2023-01-03T23:02:55.251" v="216" actId="1076"/>
        <pc:sldMkLst>
          <pc:docMk/>
          <pc:sldMk cId="3510391883" sldId="900"/>
        </pc:sldMkLst>
        <pc:spChg chg="del">
          <ac:chgData name="Arbie Sta. Maria" userId="f3148812-4228-411f-bf9f-5a2561256554" providerId="ADAL" clId="{CF638DB2-FBF2-44A0-A4DA-DBE04291673C}" dt="2023-01-03T11:17:30.204" v="22" actId="478"/>
          <ac:spMkLst>
            <pc:docMk/>
            <pc:sldMk cId="3510391883" sldId="900"/>
            <ac:spMk id="2" creationId="{70AB3EF6-BB7D-4D73-9C21-731770A78952}"/>
          </ac:spMkLst>
        </pc:spChg>
        <pc:picChg chg="mod">
          <ac:chgData name="Arbie Sta. Maria" userId="f3148812-4228-411f-bf9f-5a2561256554" providerId="ADAL" clId="{CF638DB2-FBF2-44A0-A4DA-DBE04291673C}" dt="2023-01-03T23:02:55.251" v="216" actId="1076"/>
          <ac:picMkLst>
            <pc:docMk/>
            <pc:sldMk cId="3510391883" sldId="900"/>
            <ac:picMk id="6" creationId="{4AA98CA6-E6F5-4F5D-9C6A-41EF827CD215}"/>
          </ac:picMkLst>
        </pc:picChg>
      </pc:sldChg>
      <pc:sldChg chg="delSp modSp mod">
        <pc:chgData name="Arbie Sta. Maria" userId="f3148812-4228-411f-bf9f-5a2561256554" providerId="ADAL" clId="{CF638DB2-FBF2-44A0-A4DA-DBE04291673C}" dt="2023-01-03T22:46:05.235" v="194"/>
        <pc:sldMkLst>
          <pc:docMk/>
          <pc:sldMk cId="2337029767" sldId="901"/>
        </pc:sldMkLst>
        <pc:spChg chg="del">
          <ac:chgData name="Arbie Sta. Maria" userId="f3148812-4228-411f-bf9f-5a2561256554" providerId="ADAL" clId="{CF638DB2-FBF2-44A0-A4DA-DBE04291673C}" dt="2023-01-03T11:16:31.271" v="7" actId="478"/>
          <ac:spMkLst>
            <pc:docMk/>
            <pc:sldMk cId="2337029767" sldId="901"/>
            <ac:spMk id="2" creationId="{70AB3EF6-BB7D-4D73-9C21-731770A78952}"/>
          </ac:spMkLst>
        </pc:spChg>
        <pc:graphicFrameChg chg="mod modGraphic">
          <ac:chgData name="Arbie Sta. Maria" userId="f3148812-4228-411f-bf9f-5a2561256554" providerId="ADAL" clId="{CF638DB2-FBF2-44A0-A4DA-DBE04291673C}" dt="2023-01-03T22:46:05.235" v="194"/>
          <ac:graphicFrameMkLst>
            <pc:docMk/>
            <pc:sldMk cId="2337029767" sldId="901"/>
            <ac:graphicFrameMk id="5" creationId="{0AFD6F8C-4640-420C-809A-D8DBEE2FEC57}"/>
          </ac:graphicFrameMkLst>
        </pc:graphicFrameChg>
      </pc:sldChg>
      <pc:sldChg chg="modSp add mod">
        <pc:chgData name="Arbie Sta. Maria" userId="f3148812-4228-411f-bf9f-5a2561256554" providerId="ADAL" clId="{CF638DB2-FBF2-44A0-A4DA-DBE04291673C}" dt="2023-01-03T11:34:04.129" v="146" actId="2062"/>
        <pc:sldMkLst>
          <pc:docMk/>
          <pc:sldMk cId="1229628367" sldId="902"/>
        </pc:sldMkLst>
        <pc:graphicFrameChg chg="mod modGraphic">
          <ac:chgData name="Arbie Sta. Maria" userId="f3148812-4228-411f-bf9f-5a2561256554" providerId="ADAL" clId="{CF638DB2-FBF2-44A0-A4DA-DBE04291673C}" dt="2023-01-03T11:34:04.129" v="146" actId="2062"/>
          <ac:graphicFrameMkLst>
            <pc:docMk/>
            <pc:sldMk cId="1229628367" sldId="902"/>
            <ac:graphicFrameMk id="8" creationId="{9523FB6D-BBFF-C56F-D477-9E27EB218C5D}"/>
          </ac:graphicFrameMkLst>
        </pc:graphicFrameChg>
      </pc:sldChg>
      <pc:sldChg chg="modSp add mod">
        <pc:chgData name="Arbie Sta. Maria" userId="f3148812-4228-411f-bf9f-5a2561256554" providerId="ADAL" clId="{CF638DB2-FBF2-44A0-A4DA-DBE04291673C}" dt="2023-01-03T11:34:25.040" v="153" actId="2062"/>
        <pc:sldMkLst>
          <pc:docMk/>
          <pc:sldMk cId="3235842919" sldId="903"/>
        </pc:sldMkLst>
        <pc:graphicFrameChg chg="mod modGraphic">
          <ac:chgData name="Arbie Sta. Maria" userId="f3148812-4228-411f-bf9f-5a2561256554" providerId="ADAL" clId="{CF638DB2-FBF2-44A0-A4DA-DBE04291673C}" dt="2023-01-03T11:34:25.040" v="153" actId="2062"/>
          <ac:graphicFrameMkLst>
            <pc:docMk/>
            <pc:sldMk cId="3235842919" sldId="903"/>
            <ac:graphicFrameMk id="8" creationId="{9523FB6D-BBFF-C56F-D477-9E27EB218C5D}"/>
          </ac:graphicFrameMkLst>
        </pc:graphicFrameChg>
      </pc:sldChg>
      <pc:sldChg chg="addSp delSp modSp add mod">
        <pc:chgData name="Arbie Sta. Maria" userId="f3148812-4228-411f-bf9f-5a2561256554" providerId="ADAL" clId="{CF638DB2-FBF2-44A0-A4DA-DBE04291673C}" dt="2023-01-04T04:51:59.787" v="391" actId="478"/>
        <pc:sldMkLst>
          <pc:docMk/>
          <pc:sldMk cId="346805195" sldId="904"/>
        </pc:sldMkLst>
        <pc:spChg chg="add del mod">
          <ac:chgData name="Arbie Sta. Maria" userId="f3148812-4228-411f-bf9f-5a2561256554" providerId="ADAL" clId="{CF638DB2-FBF2-44A0-A4DA-DBE04291673C}" dt="2023-01-04T04:51:59.244" v="390"/>
          <ac:spMkLst>
            <pc:docMk/>
            <pc:sldMk cId="346805195" sldId="904"/>
            <ac:spMk id="2" creationId="{3EFAD6DB-711C-CDCB-A61A-5CAEEFA6619C}"/>
          </ac:spMkLst>
        </pc:spChg>
        <pc:spChg chg="mod">
          <ac:chgData name="Arbie Sta. Maria" userId="f3148812-4228-411f-bf9f-5a2561256554" providerId="ADAL" clId="{CF638DB2-FBF2-44A0-A4DA-DBE04291673C}" dt="2023-01-03T23:12:30.243" v="254"/>
          <ac:spMkLst>
            <pc:docMk/>
            <pc:sldMk cId="346805195" sldId="904"/>
            <ac:spMk id="3" creationId="{042D9E7B-D1BB-4A59-8D12-11E6C2FA55AC}"/>
          </ac:spMkLst>
        </pc:spChg>
        <pc:spChg chg="add del">
          <ac:chgData name="Arbie Sta. Maria" userId="f3148812-4228-411f-bf9f-5a2561256554" providerId="ADAL" clId="{CF638DB2-FBF2-44A0-A4DA-DBE04291673C}" dt="2023-01-04T04:51:59.787" v="391" actId="478"/>
          <ac:spMkLst>
            <pc:docMk/>
            <pc:sldMk cId="346805195" sldId="904"/>
            <ac:spMk id="10" creationId="{BF84258C-6116-42CF-9357-CAA454BE6544}"/>
          </ac:spMkLst>
        </pc:spChg>
      </pc:sldChg>
      <pc:sldChg chg="modSp add mod">
        <pc:chgData name="Arbie Sta. Maria" userId="f3148812-4228-411f-bf9f-5a2561256554" providerId="ADAL" clId="{CF638DB2-FBF2-44A0-A4DA-DBE04291673C}" dt="2023-01-03T23:42:02.735" v="322" actId="732"/>
        <pc:sldMkLst>
          <pc:docMk/>
          <pc:sldMk cId="2071532686" sldId="905"/>
        </pc:sldMkLst>
        <pc:spChg chg="mod">
          <ac:chgData name="Arbie Sta. Maria" userId="f3148812-4228-411f-bf9f-5a2561256554" providerId="ADAL" clId="{CF638DB2-FBF2-44A0-A4DA-DBE04291673C}" dt="2023-01-03T23:41:13.586" v="317"/>
          <ac:spMkLst>
            <pc:docMk/>
            <pc:sldMk cId="2071532686" sldId="905"/>
            <ac:spMk id="3" creationId="{042D9E7B-D1BB-4A59-8D12-11E6C2FA55AC}"/>
          </ac:spMkLst>
        </pc:spChg>
        <pc:picChg chg="mod modCrop">
          <ac:chgData name="Arbie Sta. Maria" userId="f3148812-4228-411f-bf9f-5a2561256554" providerId="ADAL" clId="{CF638DB2-FBF2-44A0-A4DA-DBE04291673C}" dt="2023-01-03T23:42:02.735" v="322" actId="732"/>
          <ac:picMkLst>
            <pc:docMk/>
            <pc:sldMk cId="2071532686" sldId="905"/>
            <ac:picMk id="7" creationId="{58B9E142-28FD-4EEB-B3F0-E48F8F1C157F}"/>
          </ac:picMkLst>
        </pc:picChg>
      </pc:sldChg>
      <pc:sldChg chg="modSp add del mod">
        <pc:chgData name="Arbie Sta. Maria" userId="f3148812-4228-411f-bf9f-5a2561256554" providerId="ADAL" clId="{CF638DB2-FBF2-44A0-A4DA-DBE04291673C}" dt="2023-01-03T23:15:08.567" v="264" actId="47"/>
        <pc:sldMkLst>
          <pc:docMk/>
          <pc:sldMk cId="3131164742" sldId="905"/>
        </pc:sldMkLst>
        <pc:spChg chg="mod">
          <ac:chgData name="Arbie Sta. Maria" userId="f3148812-4228-411f-bf9f-5a2561256554" providerId="ADAL" clId="{CF638DB2-FBF2-44A0-A4DA-DBE04291673C}" dt="2023-01-03T23:15:00.060" v="263"/>
          <ac:spMkLst>
            <pc:docMk/>
            <pc:sldMk cId="3131164742" sldId="905"/>
            <ac:spMk id="3" creationId="{042D9E7B-D1BB-4A59-8D12-11E6C2FA55AC}"/>
          </ac:spMkLst>
        </pc:spChg>
      </pc:sldChg>
      <pc:sldChg chg="add del">
        <pc:chgData name="Arbie Sta. Maria" userId="f3148812-4228-411f-bf9f-5a2561256554" providerId="ADAL" clId="{CF638DB2-FBF2-44A0-A4DA-DBE04291673C}" dt="2023-01-04T04:53:32.390" v="411"/>
        <pc:sldMkLst>
          <pc:docMk/>
          <pc:sldMk cId="61227908" sldId="906"/>
        </pc:sldMkLst>
      </pc:sldChg>
    </pc:docChg>
  </pc:docChgLst>
  <pc:docChgLst>
    <pc:chgData name="Aby Capistrano" userId="2804ba48-b4c7-4376-910b-fcc41421b592" providerId="ADAL" clId="{CC7D25E5-523A-4AC1-B42D-C31A6C57130D}"/>
    <pc:docChg chg="modSld">
      <pc:chgData name="Aby Capistrano" userId="2804ba48-b4c7-4376-910b-fcc41421b592" providerId="ADAL" clId="{CC7D25E5-523A-4AC1-B42D-C31A6C57130D}" dt="2022-02-02T06:12:36.191" v="12" actId="20577"/>
      <pc:docMkLst>
        <pc:docMk/>
      </pc:docMkLst>
      <pc:sldChg chg="modSp mod">
        <pc:chgData name="Aby Capistrano" userId="2804ba48-b4c7-4376-910b-fcc41421b592" providerId="ADAL" clId="{CC7D25E5-523A-4AC1-B42D-C31A6C57130D}" dt="2022-02-02T06:11:21.994" v="0" actId="20577"/>
        <pc:sldMkLst>
          <pc:docMk/>
          <pc:sldMk cId="697937037" sldId="556"/>
        </pc:sldMkLst>
        <pc:spChg chg="mod">
          <ac:chgData name="Aby Capistrano" userId="2804ba48-b4c7-4376-910b-fcc41421b592" providerId="ADAL" clId="{CC7D25E5-523A-4AC1-B42D-C31A6C57130D}" dt="2022-02-02T06:11:21.994" v="0" actId="20577"/>
          <ac:spMkLst>
            <pc:docMk/>
            <pc:sldMk cId="697937037" sldId="556"/>
            <ac:spMk id="3" creationId="{042D9E7B-D1BB-4A59-8D12-11E6C2FA55AC}"/>
          </ac:spMkLst>
        </pc:spChg>
      </pc:sldChg>
      <pc:sldChg chg="modSp mod">
        <pc:chgData name="Aby Capistrano" userId="2804ba48-b4c7-4376-910b-fcc41421b592" providerId="ADAL" clId="{CC7D25E5-523A-4AC1-B42D-C31A6C57130D}" dt="2022-02-02T06:12:36.191" v="12" actId="20577"/>
        <pc:sldMkLst>
          <pc:docMk/>
          <pc:sldMk cId="1562617544" sldId="573"/>
        </pc:sldMkLst>
        <pc:spChg chg="mod">
          <ac:chgData name="Aby Capistrano" userId="2804ba48-b4c7-4376-910b-fcc41421b592" providerId="ADAL" clId="{CC7D25E5-523A-4AC1-B42D-C31A6C57130D}" dt="2022-02-02T06:12:36.191" v="12" actId="20577"/>
          <ac:spMkLst>
            <pc:docMk/>
            <pc:sldMk cId="1562617544" sldId="573"/>
            <ac:spMk id="3" creationId="{042D9E7B-D1BB-4A59-8D12-11E6C2FA55AC}"/>
          </ac:spMkLst>
        </pc:spChg>
      </pc:sldChg>
      <pc:sldChg chg="modSp mod">
        <pc:chgData name="Aby Capistrano" userId="2804ba48-b4c7-4376-910b-fcc41421b592" providerId="ADAL" clId="{CC7D25E5-523A-4AC1-B42D-C31A6C57130D}" dt="2022-02-02T06:11:50.840" v="9" actId="20577"/>
        <pc:sldMkLst>
          <pc:docMk/>
          <pc:sldMk cId="1736610669" sldId="585"/>
        </pc:sldMkLst>
        <pc:spChg chg="mod">
          <ac:chgData name="Aby Capistrano" userId="2804ba48-b4c7-4376-910b-fcc41421b592" providerId="ADAL" clId="{CC7D25E5-523A-4AC1-B42D-C31A6C57130D}" dt="2022-02-02T06:11:50.840" v="9" actId="20577"/>
          <ac:spMkLst>
            <pc:docMk/>
            <pc:sldMk cId="1736610669" sldId="585"/>
            <ac:spMk id="3" creationId="{042D9E7B-D1BB-4A59-8D12-11E6C2FA55AC}"/>
          </ac:spMkLst>
        </pc:spChg>
      </pc:sldChg>
    </pc:docChg>
  </pc:docChgLst>
  <pc:docChgLst>
    <pc:chgData name="Bea Montenegro" userId="65d3c91a-73e9-4799-becb-247b768c9783" providerId="ADAL" clId="{59C49160-BBAD-4990-920C-4EE2654E1E55}"/>
    <pc:docChg chg="modSld">
      <pc:chgData name="Bea Montenegro" userId="65d3c91a-73e9-4799-becb-247b768c9783" providerId="ADAL" clId="{59C49160-BBAD-4990-920C-4EE2654E1E55}" dt="2023-01-05T01:32:57.211" v="3" actId="1076"/>
      <pc:docMkLst>
        <pc:docMk/>
      </pc:docMkLst>
      <pc:sldChg chg="modSp mod">
        <pc:chgData name="Bea Montenegro" userId="65d3c91a-73e9-4799-becb-247b768c9783" providerId="ADAL" clId="{59C49160-BBAD-4990-920C-4EE2654E1E55}" dt="2023-01-05T01:32:30.549" v="1" actId="1038"/>
        <pc:sldMkLst>
          <pc:docMk/>
          <pc:sldMk cId="2942161723" sldId="563"/>
        </pc:sldMkLst>
        <pc:picChg chg="mod">
          <ac:chgData name="Bea Montenegro" userId="65d3c91a-73e9-4799-becb-247b768c9783" providerId="ADAL" clId="{59C49160-BBAD-4990-920C-4EE2654E1E55}" dt="2023-01-05T01:32:30.549" v="1" actId="1038"/>
          <ac:picMkLst>
            <pc:docMk/>
            <pc:sldMk cId="2942161723" sldId="563"/>
            <ac:picMk id="6" creationId="{5BA56AD4-6DA7-462C-928C-6E691EA8B085}"/>
          </ac:picMkLst>
        </pc:picChg>
      </pc:sldChg>
      <pc:sldChg chg="modSp mod">
        <pc:chgData name="Bea Montenegro" userId="65d3c91a-73e9-4799-becb-247b768c9783" providerId="ADAL" clId="{59C49160-BBAD-4990-920C-4EE2654E1E55}" dt="2023-01-05T01:32:41.688" v="2" actId="14100"/>
        <pc:sldMkLst>
          <pc:docMk/>
          <pc:sldMk cId="1044120084" sldId="564"/>
        </pc:sldMkLst>
        <pc:graphicFrameChg chg="mod">
          <ac:chgData name="Bea Montenegro" userId="65d3c91a-73e9-4799-becb-247b768c9783" providerId="ADAL" clId="{59C49160-BBAD-4990-920C-4EE2654E1E55}" dt="2023-01-05T01:32:41.688" v="2" actId="14100"/>
          <ac:graphicFrameMkLst>
            <pc:docMk/>
            <pc:sldMk cId="1044120084" sldId="564"/>
            <ac:graphicFrameMk id="6" creationId="{49C05803-15B3-4EC8-9D20-5105F9752EFD}"/>
          </ac:graphicFrameMkLst>
        </pc:graphicFrameChg>
      </pc:sldChg>
      <pc:sldChg chg="modSp mod">
        <pc:chgData name="Bea Montenegro" userId="65d3c91a-73e9-4799-becb-247b768c9783" providerId="ADAL" clId="{59C49160-BBAD-4990-920C-4EE2654E1E55}" dt="2023-01-05T01:32:57.211" v="3" actId="1076"/>
        <pc:sldMkLst>
          <pc:docMk/>
          <pc:sldMk cId="2071532686" sldId="905"/>
        </pc:sldMkLst>
        <pc:picChg chg="mod">
          <ac:chgData name="Bea Montenegro" userId="65d3c91a-73e9-4799-becb-247b768c9783" providerId="ADAL" clId="{59C49160-BBAD-4990-920C-4EE2654E1E55}" dt="2023-01-05T01:32:57.211" v="3" actId="1076"/>
          <ac:picMkLst>
            <pc:docMk/>
            <pc:sldMk cId="2071532686" sldId="905"/>
            <ac:picMk id="7" creationId="{58B9E142-28FD-4EEB-B3F0-E48F8F1C157F}"/>
          </ac:picMkLst>
        </pc:picChg>
      </pc:sldChg>
    </pc:docChg>
  </pc:docChgLst>
  <pc:docChgLst>
    <pc:chgData name="Gia Timbal" userId="efd2d06c-0825-42ed-ae34-6fe4fc35cdf7" providerId="ADAL" clId="{11F9A044-647B-4677-83C8-32E24CA440D1}"/>
    <pc:docChg chg="undo custSel modSld">
      <pc:chgData name="Gia Timbal" userId="efd2d06c-0825-42ed-ae34-6fe4fc35cdf7" providerId="ADAL" clId="{11F9A044-647B-4677-83C8-32E24CA440D1}" dt="2023-01-04T07:14:18.271" v="16" actId="14734"/>
      <pc:docMkLst>
        <pc:docMk/>
      </pc:docMkLst>
      <pc:sldChg chg="modSp mod">
        <pc:chgData name="Gia Timbal" userId="efd2d06c-0825-42ed-ae34-6fe4fc35cdf7" providerId="ADAL" clId="{11F9A044-647B-4677-83C8-32E24CA440D1}" dt="2023-01-04T07:04:38.042" v="2" actId="20577"/>
        <pc:sldMkLst>
          <pc:docMk/>
          <pc:sldMk cId="1480692256" sldId="555"/>
        </pc:sldMkLst>
        <pc:spChg chg="mod">
          <ac:chgData name="Gia Timbal" userId="efd2d06c-0825-42ed-ae34-6fe4fc35cdf7" providerId="ADAL" clId="{11F9A044-647B-4677-83C8-32E24CA440D1}" dt="2023-01-04T07:04:38.042" v="2" actId="20577"/>
          <ac:spMkLst>
            <pc:docMk/>
            <pc:sldMk cId="1480692256" sldId="555"/>
            <ac:spMk id="3" creationId="{042D9E7B-D1BB-4A59-8D12-11E6C2FA55AC}"/>
          </ac:spMkLst>
        </pc:spChg>
      </pc:sldChg>
      <pc:sldChg chg="modSp mod">
        <pc:chgData name="Gia Timbal" userId="efd2d06c-0825-42ed-ae34-6fe4fc35cdf7" providerId="ADAL" clId="{11F9A044-647B-4677-83C8-32E24CA440D1}" dt="2023-01-04T07:12:12.180" v="14" actId="1076"/>
        <pc:sldMkLst>
          <pc:docMk/>
          <pc:sldMk cId="3601961028" sldId="561"/>
        </pc:sldMkLst>
        <pc:picChg chg="mod modCrop">
          <ac:chgData name="Gia Timbal" userId="efd2d06c-0825-42ed-ae34-6fe4fc35cdf7" providerId="ADAL" clId="{11F9A044-647B-4677-83C8-32E24CA440D1}" dt="2023-01-04T07:12:12.180" v="14" actId="1076"/>
          <ac:picMkLst>
            <pc:docMk/>
            <pc:sldMk cId="3601961028" sldId="561"/>
            <ac:picMk id="6" creationId="{D5FD5484-726E-4290-8DF8-B784C01C27CA}"/>
          </ac:picMkLst>
        </pc:picChg>
      </pc:sldChg>
      <pc:sldChg chg="modSp">
        <pc:chgData name="Gia Timbal" userId="efd2d06c-0825-42ed-ae34-6fe4fc35cdf7" providerId="ADAL" clId="{11F9A044-647B-4677-83C8-32E24CA440D1}" dt="2023-01-04T07:13:22.488" v="15" actId="14826"/>
        <pc:sldMkLst>
          <pc:docMk/>
          <pc:sldMk cId="3017189659" sldId="587"/>
        </pc:sldMkLst>
        <pc:picChg chg="mod">
          <ac:chgData name="Gia Timbal" userId="efd2d06c-0825-42ed-ae34-6fe4fc35cdf7" providerId="ADAL" clId="{11F9A044-647B-4677-83C8-32E24CA440D1}" dt="2023-01-04T07:13:22.488" v="15" actId="14826"/>
          <ac:picMkLst>
            <pc:docMk/>
            <pc:sldMk cId="3017189659" sldId="587"/>
            <ac:picMk id="6" creationId="{28E5CACD-2913-4D63-A058-FE57D6B67EF1}"/>
          </ac:picMkLst>
        </pc:picChg>
      </pc:sldChg>
      <pc:sldChg chg="modSp mod">
        <pc:chgData name="Gia Timbal" userId="efd2d06c-0825-42ed-ae34-6fe4fc35cdf7" providerId="ADAL" clId="{11F9A044-647B-4677-83C8-32E24CA440D1}" dt="2023-01-04T07:14:18.271" v="16" actId="14734"/>
        <pc:sldMkLst>
          <pc:docMk/>
          <pc:sldMk cId="1229628367" sldId="902"/>
        </pc:sldMkLst>
        <pc:graphicFrameChg chg="modGraphic">
          <ac:chgData name="Gia Timbal" userId="efd2d06c-0825-42ed-ae34-6fe4fc35cdf7" providerId="ADAL" clId="{11F9A044-647B-4677-83C8-32E24CA440D1}" dt="2023-01-04T07:14:18.271" v="16" actId="14734"/>
          <ac:graphicFrameMkLst>
            <pc:docMk/>
            <pc:sldMk cId="1229628367" sldId="902"/>
            <ac:graphicFrameMk id="8" creationId="{9523FB6D-BBFF-C56F-D477-9E27EB218C5D}"/>
          </ac:graphicFrameMkLst>
        </pc:graphicFrameChg>
      </pc:sldChg>
    </pc:docChg>
  </pc:docChgLst>
  <pc:docChgLst>
    <pc:chgData name="Bea Montenegro" userId="65d3c91a-73e9-4799-becb-247b768c9783" providerId="ADAL" clId="{26D4E67D-D037-4690-BCB9-D820F9E0BB2A}"/>
    <pc:docChg chg="modSld">
      <pc:chgData name="Bea Montenegro" userId="65d3c91a-73e9-4799-becb-247b768c9783" providerId="ADAL" clId="{26D4E67D-D037-4690-BCB9-D820F9E0BB2A}" dt="2022-02-03T02:57:41.131" v="7" actId="13926"/>
      <pc:docMkLst>
        <pc:docMk/>
      </pc:docMkLst>
      <pc:sldChg chg="modSp mod">
        <pc:chgData name="Bea Montenegro" userId="65d3c91a-73e9-4799-becb-247b768c9783" providerId="ADAL" clId="{26D4E67D-D037-4690-BCB9-D820F9E0BB2A}" dt="2022-02-03T02:52:56.446" v="0" actId="13926"/>
        <pc:sldMkLst>
          <pc:docMk/>
          <pc:sldMk cId="768098646" sldId="550"/>
        </pc:sldMkLst>
        <pc:spChg chg="mod">
          <ac:chgData name="Bea Montenegro" userId="65d3c91a-73e9-4799-becb-247b768c9783" providerId="ADAL" clId="{26D4E67D-D037-4690-BCB9-D820F9E0BB2A}" dt="2022-02-03T02:52:56.446" v="0" actId="13926"/>
          <ac:spMkLst>
            <pc:docMk/>
            <pc:sldMk cId="768098646" sldId="550"/>
            <ac:spMk id="2" creationId="{70AB3EF6-BB7D-4D73-9C21-731770A78952}"/>
          </ac:spMkLst>
        </pc:spChg>
      </pc:sldChg>
      <pc:sldChg chg="modSp mod">
        <pc:chgData name="Bea Montenegro" userId="65d3c91a-73e9-4799-becb-247b768c9783" providerId="ADAL" clId="{26D4E67D-D037-4690-BCB9-D820F9E0BB2A}" dt="2022-02-03T02:53:03.864" v="1" actId="13926"/>
        <pc:sldMkLst>
          <pc:docMk/>
          <pc:sldMk cId="3550494776" sldId="552"/>
        </pc:sldMkLst>
        <pc:spChg chg="mod">
          <ac:chgData name="Bea Montenegro" userId="65d3c91a-73e9-4799-becb-247b768c9783" providerId="ADAL" clId="{26D4E67D-D037-4690-BCB9-D820F9E0BB2A}" dt="2022-02-03T02:53:03.864" v="1" actId="13926"/>
          <ac:spMkLst>
            <pc:docMk/>
            <pc:sldMk cId="3550494776" sldId="552"/>
            <ac:spMk id="2" creationId="{70AB3EF6-BB7D-4D73-9C21-731770A78952}"/>
          </ac:spMkLst>
        </pc:spChg>
        <pc:spChg chg="mod">
          <ac:chgData name="Bea Montenegro" userId="65d3c91a-73e9-4799-becb-247b768c9783" providerId="ADAL" clId="{26D4E67D-D037-4690-BCB9-D820F9E0BB2A}" dt="2022-02-03T02:53:03.864" v="1" actId="13926"/>
          <ac:spMkLst>
            <pc:docMk/>
            <pc:sldMk cId="3550494776" sldId="552"/>
            <ac:spMk id="3" creationId="{042D9E7B-D1BB-4A59-8D12-11E6C2FA55AC}"/>
          </ac:spMkLst>
        </pc:spChg>
        <pc:spChg chg="mod">
          <ac:chgData name="Bea Montenegro" userId="65d3c91a-73e9-4799-becb-247b768c9783" providerId="ADAL" clId="{26D4E67D-D037-4690-BCB9-D820F9E0BB2A}" dt="2022-02-03T02:53:03.864" v="1" actId="13926"/>
          <ac:spMkLst>
            <pc:docMk/>
            <pc:sldMk cId="3550494776" sldId="552"/>
            <ac:spMk id="5" creationId="{CD165E52-92B3-40D4-949D-279EB90F3F9E}"/>
          </ac:spMkLst>
        </pc:spChg>
      </pc:sldChg>
      <pc:sldChg chg="modSp mod">
        <pc:chgData name="Bea Montenegro" userId="65d3c91a-73e9-4799-becb-247b768c9783" providerId="ADAL" clId="{26D4E67D-D037-4690-BCB9-D820F9E0BB2A}" dt="2022-02-03T02:53:09.173" v="2" actId="13926"/>
        <pc:sldMkLst>
          <pc:docMk/>
          <pc:sldMk cId="814775" sldId="554"/>
        </pc:sldMkLst>
        <pc:spChg chg="mod">
          <ac:chgData name="Bea Montenegro" userId="65d3c91a-73e9-4799-becb-247b768c9783" providerId="ADAL" clId="{26D4E67D-D037-4690-BCB9-D820F9E0BB2A}" dt="2022-02-03T02:53:09.173" v="2" actId="13926"/>
          <ac:spMkLst>
            <pc:docMk/>
            <pc:sldMk cId="814775" sldId="554"/>
            <ac:spMk id="2" creationId="{70AB3EF6-BB7D-4D73-9C21-731770A78952}"/>
          </ac:spMkLst>
        </pc:spChg>
        <pc:spChg chg="mod">
          <ac:chgData name="Bea Montenegro" userId="65d3c91a-73e9-4799-becb-247b768c9783" providerId="ADAL" clId="{26D4E67D-D037-4690-BCB9-D820F9E0BB2A}" dt="2022-02-03T02:53:09.173" v="2" actId="13926"/>
          <ac:spMkLst>
            <pc:docMk/>
            <pc:sldMk cId="814775" sldId="554"/>
            <ac:spMk id="3" creationId="{042D9E7B-D1BB-4A59-8D12-11E6C2FA55AC}"/>
          </ac:spMkLst>
        </pc:spChg>
        <pc:spChg chg="mod">
          <ac:chgData name="Bea Montenegro" userId="65d3c91a-73e9-4799-becb-247b768c9783" providerId="ADAL" clId="{26D4E67D-D037-4690-BCB9-D820F9E0BB2A}" dt="2022-02-03T02:53:09.173" v="2" actId="13926"/>
          <ac:spMkLst>
            <pc:docMk/>
            <pc:sldMk cId="814775" sldId="554"/>
            <ac:spMk id="5" creationId="{CD165E52-92B3-40D4-949D-279EB90F3F9E}"/>
          </ac:spMkLst>
        </pc:spChg>
        <pc:spChg chg="mod">
          <ac:chgData name="Bea Montenegro" userId="65d3c91a-73e9-4799-becb-247b768c9783" providerId="ADAL" clId="{26D4E67D-D037-4690-BCB9-D820F9E0BB2A}" dt="2022-02-03T02:53:09.173" v="2" actId="13926"/>
          <ac:spMkLst>
            <pc:docMk/>
            <pc:sldMk cId="814775" sldId="554"/>
            <ac:spMk id="7" creationId="{62B4500B-8826-4227-B11A-1C4C246445E7}"/>
          </ac:spMkLst>
        </pc:spChg>
      </pc:sldChg>
      <pc:sldChg chg="modSp mod">
        <pc:chgData name="Bea Montenegro" userId="65d3c91a-73e9-4799-becb-247b768c9783" providerId="ADAL" clId="{26D4E67D-D037-4690-BCB9-D820F9E0BB2A}" dt="2022-02-03T02:57:21.381" v="3" actId="13926"/>
        <pc:sldMkLst>
          <pc:docMk/>
          <pc:sldMk cId="1480692256" sldId="555"/>
        </pc:sldMkLst>
        <pc:spChg chg="mod">
          <ac:chgData name="Bea Montenegro" userId="65d3c91a-73e9-4799-becb-247b768c9783" providerId="ADAL" clId="{26D4E67D-D037-4690-BCB9-D820F9E0BB2A}" dt="2022-02-03T02:57:21.381" v="3" actId="13926"/>
          <ac:spMkLst>
            <pc:docMk/>
            <pc:sldMk cId="1480692256" sldId="555"/>
            <ac:spMk id="2" creationId="{70AB3EF6-BB7D-4D73-9C21-731770A78952}"/>
          </ac:spMkLst>
        </pc:spChg>
        <pc:spChg chg="mod">
          <ac:chgData name="Bea Montenegro" userId="65d3c91a-73e9-4799-becb-247b768c9783" providerId="ADAL" clId="{26D4E67D-D037-4690-BCB9-D820F9E0BB2A}" dt="2022-02-03T02:57:21.381" v="3" actId="13926"/>
          <ac:spMkLst>
            <pc:docMk/>
            <pc:sldMk cId="1480692256" sldId="555"/>
            <ac:spMk id="3" creationId="{042D9E7B-D1BB-4A59-8D12-11E6C2FA55AC}"/>
          </ac:spMkLst>
        </pc:spChg>
        <pc:spChg chg="mod">
          <ac:chgData name="Bea Montenegro" userId="65d3c91a-73e9-4799-becb-247b768c9783" providerId="ADAL" clId="{26D4E67D-D037-4690-BCB9-D820F9E0BB2A}" dt="2022-02-03T02:57:21.381" v="3" actId="13926"/>
          <ac:spMkLst>
            <pc:docMk/>
            <pc:sldMk cId="1480692256" sldId="555"/>
            <ac:spMk id="5" creationId="{CD165E52-92B3-40D4-949D-279EB90F3F9E}"/>
          </ac:spMkLst>
        </pc:spChg>
        <pc:spChg chg="mod">
          <ac:chgData name="Bea Montenegro" userId="65d3c91a-73e9-4799-becb-247b768c9783" providerId="ADAL" clId="{26D4E67D-D037-4690-BCB9-D820F9E0BB2A}" dt="2022-02-03T02:57:21.381" v="3" actId="13926"/>
          <ac:spMkLst>
            <pc:docMk/>
            <pc:sldMk cId="1480692256" sldId="555"/>
            <ac:spMk id="10" creationId="{BF84258C-6116-42CF-9357-CAA454BE6544}"/>
          </ac:spMkLst>
        </pc:spChg>
      </pc:sldChg>
      <pc:sldChg chg="modSp mod">
        <pc:chgData name="Bea Montenegro" userId="65d3c91a-73e9-4799-becb-247b768c9783" providerId="ADAL" clId="{26D4E67D-D037-4690-BCB9-D820F9E0BB2A}" dt="2022-02-03T02:57:27.741" v="4" actId="13926"/>
        <pc:sldMkLst>
          <pc:docMk/>
          <pc:sldMk cId="697937037" sldId="556"/>
        </pc:sldMkLst>
        <pc:spChg chg="mod">
          <ac:chgData name="Bea Montenegro" userId="65d3c91a-73e9-4799-becb-247b768c9783" providerId="ADAL" clId="{26D4E67D-D037-4690-BCB9-D820F9E0BB2A}" dt="2022-02-03T02:57:27.741" v="4" actId="13926"/>
          <ac:spMkLst>
            <pc:docMk/>
            <pc:sldMk cId="697937037" sldId="556"/>
            <ac:spMk id="2" creationId="{70AB3EF6-BB7D-4D73-9C21-731770A78952}"/>
          </ac:spMkLst>
        </pc:spChg>
        <pc:spChg chg="mod">
          <ac:chgData name="Bea Montenegro" userId="65d3c91a-73e9-4799-becb-247b768c9783" providerId="ADAL" clId="{26D4E67D-D037-4690-BCB9-D820F9E0BB2A}" dt="2022-02-03T02:57:27.741" v="4" actId="13926"/>
          <ac:spMkLst>
            <pc:docMk/>
            <pc:sldMk cId="697937037" sldId="556"/>
            <ac:spMk id="3" creationId="{042D9E7B-D1BB-4A59-8D12-11E6C2FA55AC}"/>
          </ac:spMkLst>
        </pc:spChg>
        <pc:spChg chg="mod">
          <ac:chgData name="Bea Montenegro" userId="65d3c91a-73e9-4799-becb-247b768c9783" providerId="ADAL" clId="{26D4E67D-D037-4690-BCB9-D820F9E0BB2A}" dt="2022-02-03T02:57:27.741" v="4" actId="13926"/>
          <ac:spMkLst>
            <pc:docMk/>
            <pc:sldMk cId="697937037" sldId="556"/>
            <ac:spMk id="5" creationId="{CD165E52-92B3-40D4-949D-279EB90F3F9E}"/>
          </ac:spMkLst>
        </pc:spChg>
        <pc:spChg chg="mod">
          <ac:chgData name="Bea Montenegro" userId="65d3c91a-73e9-4799-becb-247b768c9783" providerId="ADAL" clId="{26D4E67D-D037-4690-BCB9-D820F9E0BB2A}" dt="2022-02-03T02:57:27.741" v="4" actId="13926"/>
          <ac:spMkLst>
            <pc:docMk/>
            <pc:sldMk cId="697937037" sldId="556"/>
            <ac:spMk id="10" creationId="{BF84258C-6116-42CF-9357-CAA454BE6544}"/>
          </ac:spMkLst>
        </pc:spChg>
      </pc:sldChg>
      <pc:sldChg chg="modSp mod">
        <pc:chgData name="Bea Montenegro" userId="65d3c91a-73e9-4799-becb-247b768c9783" providerId="ADAL" clId="{26D4E67D-D037-4690-BCB9-D820F9E0BB2A}" dt="2022-02-03T02:57:31.651" v="5" actId="13926"/>
        <pc:sldMkLst>
          <pc:docMk/>
          <pc:sldMk cId="2982153146" sldId="557"/>
        </pc:sldMkLst>
        <pc:spChg chg="mod">
          <ac:chgData name="Bea Montenegro" userId="65d3c91a-73e9-4799-becb-247b768c9783" providerId="ADAL" clId="{26D4E67D-D037-4690-BCB9-D820F9E0BB2A}" dt="2022-02-03T02:57:31.651" v="5" actId="13926"/>
          <ac:spMkLst>
            <pc:docMk/>
            <pc:sldMk cId="2982153146" sldId="557"/>
            <ac:spMk id="2" creationId="{70AB3EF6-BB7D-4D73-9C21-731770A78952}"/>
          </ac:spMkLst>
        </pc:spChg>
      </pc:sldChg>
      <pc:sldChg chg="modSp mod">
        <pc:chgData name="Bea Montenegro" userId="65d3c91a-73e9-4799-becb-247b768c9783" providerId="ADAL" clId="{26D4E67D-D037-4690-BCB9-D820F9E0BB2A}" dt="2022-02-03T02:57:35.171" v="6" actId="13926"/>
        <pc:sldMkLst>
          <pc:docMk/>
          <pc:sldMk cId="1294944048" sldId="558"/>
        </pc:sldMkLst>
        <pc:spChg chg="mod">
          <ac:chgData name="Bea Montenegro" userId="65d3c91a-73e9-4799-becb-247b768c9783" providerId="ADAL" clId="{26D4E67D-D037-4690-BCB9-D820F9E0BB2A}" dt="2022-02-03T02:57:35.171" v="6" actId="13926"/>
          <ac:spMkLst>
            <pc:docMk/>
            <pc:sldMk cId="1294944048" sldId="558"/>
            <ac:spMk id="2" creationId="{70AB3EF6-BB7D-4D73-9C21-731770A78952}"/>
          </ac:spMkLst>
        </pc:spChg>
      </pc:sldChg>
      <pc:sldChg chg="modSp">
        <pc:chgData name="Bea Montenegro" userId="65d3c91a-73e9-4799-becb-247b768c9783" providerId="ADAL" clId="{26D4E67D-D037-4690-BCB9-D820F9E0BB2A}" dt="2022-02-03T02:57:41.131" v="7" actId="13926"/>
        <pc:sldMkLst>
          <pc:docMk/>
          <pc:sldMk cId="2403077179" sldId="559"/>
        </pc:sldMkLst>
        <pc:spChg chg="mod">
          <ac:chgData name="Bea Montenegro" userId="65d3c91a-73e9-4799-becb-247b768c9783" providerId="ADAL" clId="{26D4E67D-D037-4690-BCB9-D820F9E0BB2A}" dt="2022-02-03T02:57:41.131" v="7" actId="13926"/>
          <ac:spMkLst>
            <pc:docMk/>
            <pc:sldMk cId="2403077179" sldId="559"/>
            <ac:spMk id="2" creationId="{70AB3EF6-BB7D-4D73-9C21-731770A78952}"/>
          </ac:spMkLst>
        </pc:spChg>
        <pc:spChg chg="mod">
          <ac:chgData name="Bea Montenegro" userId="65d3c91a-73e9-4799-becb-247b768c9783" providerId="ADAL" clId="{26D4E67D-D037-4690-BCB9-D820F9E0BB2A}" dt="2022-02-03T02:57:41.131" v="7" actId="13926"/>
          <ac:spMkLst>
            <pc:docMk/>
            <pc:sldMk cId="2403077179" sldId="559"/>
            <ac:spMk id="3" creationId="{042D9E7B-D1BB-4A59-8D12-11E6C2FA55AC}"/>
          </ac:spMkLst>
        </pc:spChg>
        <pc:spChg chg="mod">
          <ac:chgData name="Bea Montenegro" userId="65d3c91a-73e9-4799-becb-247b768c9783" providerId="ADAL" clId="{26D4E67D-D037-4690-BCB9-D820F9E0BB2A}" dt="2022-02-03T02:57:41.131" v="7" actId="13926"/>
          <ac:spMkLst>
            <pc:docMk/>
            <pc:sldMk cId="2403077179" sldId="559"/>
            <ac:spMk id="5" creationId="{CD165E52-92B3-40D4-949D-279EB90F3F9E}"/>
          </ac:spMkLst>
        </pc:spChg>
        <pc:graphicFrameChg chg="mod">
          <ac:chgData name="Bea Montenegro" userId="65d3c91a-73e9-4799-becb-247b768c9783" providerId="ADAL" clId="{26D4E67D-D037-4690-BCB9-D820F9E0BB2A}" dt="2022-02-03T02:57:41.131" v="7" actId="13926"/>
          <ac:graphicFrameMkLst>
            <pc:docMk/>
            <pc:sldMk cId="2403077179" sldId="559"/>
            <ac:graphicFrameMk id="7" creationId="{DB534A42-5D11-4CBE-996B-9594ABBF7B39}"/>
          </ac:graphicFrameMkLst>
        </pc:graphicFrameChg>
        <pc:picChg chg="mod">
          <ac:chgData name="Bea Montenegro" userId="65d3c91a-73e9-4799-becb-247b768c9783" providerId="ADAL" clId="{26D4E67D-D037-4690-BCB9-D820F9E0BB2A}" dt="2022-02-03T02:57:41.131" v="7" actId="13926"/>
          <ac:picMkLst>
            <pc:docMk/>
            <pc:sldMk cId="2403077179" sldId="559"/>
            <ac:picMk id="9" creationId="{621AD41D-B645-4393-B836-C83574A3D60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B9339-EE05-4A15-920A-FCECB7781725}"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7A405B3B-95BE-4916-A482-071BA11A58B1}">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Physical support</a:t>
          </a:r>
          <a:endParaRPr lang="en-AU" sz="2000" dirty="0"/>
        </a:p>
      </dgm:t>
    </dgm:pt>
    <dgm:pt modelId="{423DFA2B-A380-44D7-87C5-B691CC7C3839}" type="parTrans" cxnId="{8A381D53-67DD-48FC-9E8F-52AD382267C6}">
      <dgm:prSet/>
      <dgm:spPr/>
      <dgm:t>
        <a:bodyPr/>
        <a:lstStyle/>
        <a:p>
          <a:pPr>
            <a:lnSpc>
              <a:spcPct val="114000"/>
            </a:lnSpc>
            <a:spcBef>
              <a:spcPts val="600"/>
            </a:spcBef>
            <a:spcAft>
              <a:spcPts val="600"/>
            </a:spcAft>
          </a:pPr>
          <a:endParaRPr lang="en-AU" sz="2000"/>
        </a:p>
      </dgm:t>
    </dgm:pt>
    <dgm:pt modelId="{34B3B4F6-5FB0-4BFA-B408-6CFBA1855CDB}" type="sibTrans" cxnId="{8A381D53-67DD-48FC-9E8F-52AD382267C6}">
      <dgm:prSet/>
      <dgm:spPr/>
      <dgm:t>
        <a:bodyPr/>
        <a:lstStyle/>
        <a:p>
          <a:pPr>
            <a:lnSpc>
              <a:spcPct val="114000"/>
            </a:lnSpc>
            <a:spcBef>
              <a:spcPts val="600"/>
            </a:spcBef>
            <a:spcAft>
              <a:spcPts val="600"/>
            </a:spcAft>
          </a:pPr>
          <a:endParaRPr lang="en-AU" sz="2000"/>
        </a:p>
      </dgm:t>
    </dgm:pt>
    <dgm:pt modelId="{5D137319-D6F3-4638-A93B-D9539B3D9394}">
      <dgm:prSet custT="1"/>
      <dgm:spPr/>
      <dgm:t>
        <a:bodyPr/>
        <a:lstStyle/>
        <a:p>
          <a:pPr>
            <a:lnSpc>
              <a:spcPct val="114000"/>
            </a:lnSpc>
            <a:spcBef>
              <a:spcPts val="600"/>
            </a:spcBef>
            <a:spcAft>
              <a:spcPts val="600"/>
            </a:spcAft>
          </a:pPr>
          <a:r>
            <a:rPr lang="en-US" sz="2000"/>
            <a:t>Emotional support</a:t>
          </a:r>
          <a:endParaRPr lang="en-AU" sz="2000" dirty="0"/>
        </a:p>
      </dgm:t>
    </dgm:pt>
    <dgm:pt modelId="{D10DD66D-0B9B-4744-BD89-B32290A2D097}" type="parTrans" cxnId="{5D8F94B3-B1B7-4944-A53D-D046FCF28AB3}">
      <dgm:prSet/>
      <dgm:spPr/>
      <dgm:t>
        <a:bodyPr/>
        <a:lstStyle/>
        <a:p>
          <a:pPr>
            <a:lnSpc>
              <a:spcPct val="114000"/>
            </a:lnSpc>
            <a:spcBef>
              <a:spcPts val="600"/>
            </a:spcBef>
            <a:spcAft>
              <a:spcPts val="600"/>
            </a:spcAft>
          </a:pPr>
          <a:endParaRPr lang="en-AU" sz="2000"/>
        </a:p>
      </dgm:t>
    </dgm:pt>
    <dgm:pt modelId="{122525EE-627F-43EE-A903-43A487A8DC4D}" type="sibTrans" cxnId="{5D8F94B3-B1B7-4944-A53D-D046FCF28AB3}">
      <dgm:prSet/>
      <dgm:spPr/>
      <dgm:t>
        <a:bodyPr/>
        <a:lstStyle/>
        <a:p>
          <a:pPr>
            <a:lnSpc>
              <a:spcPct val="114000"/>
            </a:lnSpc>
            <a:spcBef>
              <a:spcPts val="600"/>
            </a:spcBef>
            <a:spcAft>
              <a:spcPts val="600"/>
            </a:spcAft>
          </a:pPr>
          <a:endParaRPr lang="en-AU" sz="2000"/>
        </a:p>
      </dgm:t>
    </dgm:pt>
    <dgm:pt modelId="{D4255CB6-DA9A-45E4-9A5C-28F3829DD50D}" type="pres">
      <dgm:prSet presAssocID="{341B9339-EE05-4A15-920A-FCECB7781725}" presName="Name0" presStyleCnt="0">
        <dgm:presLayoutVars>
          <dgm:dir/>
          <dgm:resizeHandles val="exact"/>
        </dgm:presLayoutVars>
      </dgm:prSet>
      <dgm:spPr/>
    </dgm:pt>
    <dgm:pt modelId="{5B8097A5-3E4B-4E13-B17B-13FCED396850}" type="pres">
      <dgm:prSet presAssocID="{7A405B3B-95BE-4916-A482-071BA11A58B1}" presName="node" presStyleLbl="node1" presStyleIdx="0" presStyleCnt="2">
        <dgm:presLayoutVars>
          <dgm:bulletEnabled val="1"/>
        </dgm:presLayoutVars>
      </dgm:prSet>
      <dgm:spPr/>
    </dgm:pt>
    <dgm:pt modelId="{4DBF2732-B495-4150-A705-2098084EC706}" type="pres">
      <dgm:prSet presAssocID="{34B3B4F6-5FB0-4BFA-B408-6CFBA1855CDB}" presName="sibTrans" presStyleCnt="0"/>
      <dgm:spPr/>
    </dgm:pt>
    <dgm:pt modelId="{925828EE-2919-4899-8CC1-6945F6A69A3E}" type="pres">
      <dgm:prSet presAssocID="{5D137319-D6F3-4638-A93B-D9539B3D9394}" presName="node" presStyleLbl="node1" presStyleIdx="1" presStyleCnt="2">
        <dgm:presLayoutVars>
          <dgm:bulletEnabled val="1"/>
        </dgm:presLayoutVars>
      </dgm:prSet>
      <dgm:spPr/>
    </dgm:pt>
  </dgm:ptLst>
  <dgm:cxnLst>
    <dgm:cxn modelId="{BC1BC11E-2F41-4562-8E9C-BA540528DFBA}" type="presOf" srcId="{5D137319-D6F3-4638-A93B-D9539B3D9394}" destId="{925828EE-2919-4899-8CC1-6945F6A69A3E}" srcOrd="0" destOrd="0" presId="urn:microsoft.com/office/officeart/2005/8/layout/hList6"/>
    <dgm:cxn modelId="{8A381D53-67DD-48FC-9E8F-52AD382267C6}" srcId="{341B9339-EE05-4A15-920A-FCECB7781725}" destId="{7A405B3B-95BE-4916-A482-071BA11A58B1}" srcOrd="0" destOrd="0" parTransId="{423DFA2B-A380-44D7-87C5-B691CC7C3839}" sibTransId="{34B3B4F6-5FB0-4BFA-B408-6CFBA1855CDB}"/>
    <dgm:cxn modelId="{5D8F94B3-B1B7-4944-A53D-D046FCF28AB3}" srcId="{341B9339-EE05-4A15-920A-FCECB7781725}" destId="{5D137319-D6F3-4638-A93B-D9539B3D9394}" srcOrd="1" destOrd="0" parTransId="{D10DD66D-0B9B-4744-BD89-B32290A2D097}" sibTransId="{122525EE-627F-43EE-A903-43A487A8DC4D}"/>
    <dgm:cxn modelId="{7C5D2DEF-6B2B-4B61-8762-AD05505A5F32}" type="presOf" srcId="{341B9339-EE05-4A15-920A-FCECB7781725}" destId="{D4255CB6-DA9A-45E4-9A5C-28F3829DD50D}" srcOrd="0" destOrd="0" presId="urn:microsoft.com/office/officeart/2005/8/layout/hList6"/>
    <dgm:cxn modelId="{2489E0EF-457A-4EA0-83DB-DFE9B23B0440}" type="presOf" srcId="{7A405B3B-95BE-4916-A482-071BA11A58B1}" destId="{5B8097A5-3E4B-4E13-B17B-13FCED396850}" srcOrd="0" destOrd="0" presId="urn:microsoft.com/office/officeart/2005/8/layout/hList6"/>
    <dgm:cxn modelId="{11B0D296-3725-41A9-8226-F37D95621E70}" type="presParOf" srcId="{D4255CB6-DA9A-45E4-9A5C-28F3829DD50D}" destId="{5B8097A5-3E4B-4E13-B17B-13FCED396850}" srcOrd="0" destOrd="0" presId="urn:microsoft.com/office/officeart/2005/8/layout/hList6"/>
    <dgm:cxn modelId="{ED27FC26-B600-4CF6-9CB0-0CC05179B99D}" type="presParOf" srcId="{D4255CB6-DA9A-45E4-9A5C-28F3829DD50D}" destId="{4DBF2732-B495-4150-A705-2098084EC706}" srcOrd="1" destOrd="0" presId="urn:microsoft.com/office/officeart/2005/8/layout/hList6"/>
    <dgm:cxn modelId="{1F5D519D-E609-412B-A547-54195B8E2F80}" type="presParOf" srcId="{D4255CB6-DA9A-45E4-9A5C-28F3829DD50D}" destId="{925828EE-2919-4899-8CC1-6945F6A69A3E}"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CED78E-4C33-492B-B81B-57D365CE2D6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B0A50DB-FE77-4BC4-AB01-015C8B2EA720}">
      <dgm:prSet phldrT="[Text]" custT="1"/>
      <dgm:spPr>
        <a:solidFill>
          <a:srgbClr val="1C96D3"/>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Home care worker</a:t>
          </a:r>
          <a:endParaRPr lang="en-AU" sz="2000" dirty="0"/>
        </a:p>
      </dgm:t>
    </dgm:pt>
    <dgm:pt modelId="{0D7C17A6-40EA-4C5B-A4AC-4C83F51E96F4}" type="parTrans" cxnId="{56372981-EE30-41C6-AFEF-4FA086AD50B8}">
      <dgm:prSet/>
      <dgm:spPr/>
      <dgm:t>
        <a:bodyPr/>
        <a:lstStyle/>
        <a:p>
          <a:pPr>
            <a:lnSpc>
              <a:spcPct val="114000"/>
            </a:lnSpc>
            <a:spcBef>
              <a:spcPts val="600"/>
            </a:spcBef>
            <a:spcAft>
              <a:spcPts val="600"/>
            </a:spcAft>
          </a:pPr>
          <a:endParaRPr lang="en-AU" sz="2000"/>
        </a:p>
      </dgm:t>
    </dgm:pt>
    <dgm:pt modelId="{9FB69190-3966-4ADB-ABC9-1CC8B15D8079}" type="sibTrans" cxnId="{56372981-EE30-41C6-AFEF-4FA086AD50B8}">
      <dgm:prSet/>
      <dgm:spPr/>
      <dgm:t>
        <a:bodyPr/>
        <a:lstStyle/>
        <a:p>
          <a:pPr>
            <a:lnSpc>
              <a:spcPct val="114000"/>
            </a:lnSpc>
            <a:spcBef>
              <a:spcPts val="600"/>
            </a:spcBef>
            <a:spcAft>
              <a:spcPts val="600"/>
            </a:spcAft>
          </a:pPr>
          <a:endParaRPr lang="en-AU" sz="2000"/>
        </a:p>
      </dgm:t>
    </dgm:pt>
    <dgm:pt modelId="{DD963FD7-C027-4AE1-A490-B006AD820F9D}">
      <dgm:prSet custT="1"/>
      <dgm:spPr>
        <a:solidFill>
          <a:srgbClr val="42BDCA"/>
        </a:solidFill>
      </dgm:spPr>
      <dgm:t>
        <a:bodyPr/>
        <a:lstStyle/>
        <a:p>
          <a:pPr>
            <a:lnSpc>
              <a:spcPct val="114000"/>
            </a:lnSpc>
            <a:spcBef>
              <a:spcPts val="600"/>
            </a:spcBef>
            <a:spcAft>
              <a:spcPts val="600"/>
            </a:spcAft>
          </a:pPr>
          <a:r>
            <a:rPr lang="en-US" sz="2000" dirty="0"/>
            <a:t>Residential care worker</a:t>
          </a:r>
        </a:p>
      </dgm:t>
    </dgm:pt>
    <dgm:pt modelId="{1D0A525A-A03F-48A3-806D-601D3B407ED7}" type="parTrans" cxnId="{6A1E7052-5F9F-409E-8618-55640F8549AF}">
      <dgm:prSet/>
      <dgm:spPr/>
      <dgm:t>
        <a:bodyPr/>
        <a:lstStyle/>
        <a:p>
          <a:pPr>
            <a:lnSpc>
              <a:spcPct val="114000"/>
            </a:lnSpc>
            <a:spcBef>
              <a:spcPts val="600"/>
            </a:spcBef>
            <a:spcAft>
              <a:spcPts val="600"/>
            </a:spcAft>
          </a:pPr>
          <a:endParaRPr lang="en-AU" sz="2000"/>
        </a:p>
      </dgm:t>
    </dgm:pt>
    <dgm:pt modelId="{2AF37443-2E7F-407E-89A4-95EEBCB0593F}" type="sibTrans" cxnId="{6A1E7052-5F9F-409E-8618-55640F8549AF}">
      <dgm:prSet/>
      <dgm:spPr/>
      <dgm:t>
        <a:bodyPr/>
        <a:lstStyle/>
        <a:p>
          <a:pPr>
            <a:lnSpc>
              <a:spcPct val="114000"/>
            </a:lnSpc>
            <a:spcBef>
              <a:spcPts val="600"/>
            </a:spcBef>
            <a:spcAft>
              <a:spcPts val="600"/>
            </a:spcAft>
          </a:pPr>
          <a:endParaRPr lang="en-AU" sz="2000"/>
        </a:p>
      </dgm:t>
    </dgm:pt>
    <dgm:pt modelId="{86814BC8-6971-4E93-A091-A104F8793A04}">
      <dgm:prSet custT="1"/>
      <dgm:spPr>
        <a:solidFill>
          <a:srgbClr val="3CBE99"/>
        </a:solidFill>
      </dgm:spPr>
      <dgm:t>
        <a:bodyPr/>
        <a:lstStyle/>
        <a:p>
          <a:pPr>
            <a:lnSpc>
              <a:spcPct val="114000"/>
            </a:lnSpc>
            <a:spcBef>
              <a:spcPts val="600"/>
            </a:spcBef>
            <a:spcAft>
              <a:spcPts val="600"/>
            </a:spcAft>
          </a:pPr>
          <a:r>
            <a:rPr lang="en-US" sz="2000"/>
            <a:t>Community support worker</a:t>
          </a:r>
          <a:endParaRPr lang="en-US" sz="2000" dirty="0"/>
        </a:p>
      </dgm:t>
    </dgm:pt>
    <dgm:pt modelId="{89BB5ADA-D73E-4594-AD8E-868F38AA37E7}" type="parTrans" cxnId="{D2D646B1-2837-4B4B-99A6-AFBEA98FEFA9}">
      <dgm:prSet/>
      <dgm:spPr/>
      <dgm:t>
        <a:bodyPr/>
        <a:lstStyle/>
        <a:p>
          <a:pPr>
            <a:lnSpc>
              <a:spcPct val="114000"/>
            </a:lnSpc>
            <a:spcBef>
              <a:spcPts val="600"/>
            </a:spcBef>
            <a:spcAft>
              <a:spcPts val="600"/>
            </a:spcAft>
          </a:pPr>
          <a:endParaRPr lang="en-AU" sz="2000"/>
        </a:p>
      </dgm:t>
    </dgm:pt>
    <dgm:pt modelId="{687FA5D5-0543-4BDB-A529-33D3E133199E}" type="sibTrans" cxnId="{D2D646B1-2837-4B4B-99A6-AFBEA98FEFA9}">
      <dgm:prSet/>
      <dgm:spPr/>
      <dgm:t>
        <a:bodyPr/>
        <a:lstStyle/>
        <a:p>
          <a:pPr>
            <a:lnSpc>
              <a:spcPct val="114000"/>
            </a:lnSpc>
            <a:spcBef>
              <a:spcPts val="600"/>
            </a:spcBef>
            <a:spcAft>
              <a:spcPts val="600"/>
            </a:spcAft>
          </a:pPr>
          <a:endParaRPr lang="en-AU" sz="2000"/>
        </a:p>
      </dgm:t>
    </dgm:pt>
    <dgm:pt modelId="{AFCA42DE-D1E4-4D6A-B161-78E6F0CF7892}">
      <dgm:prSet custT="1"/>
      <dgm:spPr/>
      <dgm:t>
        <a:bodyPr/>
        <a:lstStyle/>
        <a:p>
          <a:pPr>
            <a:lnSpc>
              <a:spcPct val="114000"/>
            </a:lnSpc>
            <a:spcBef>
              <a:spcPts val="600"/>
            </a:spcBef>
            <a:spcAft>
              <a:spcPts val="600"/>
            </a:spcAft>
          </a:pPr>
          <a:r>
            <a:rPr lang="en-US" sz="2000"/>
            <a:t>Nursing support worker</a:t>
          </a:r>
          <a:endParaRPr lang="en-US" sz="2000" dirty="0"/>
        </a:p>
      </dgm:t>
    </dgm:pt>
    <dgm:pt modelId="{BD499F78-0CD9-4E54-9D23-FF617D59EF7F}" type="parTrans" cxnId="{AA5F92AE-4260-4E38-BF87-2FF9E37B93E8}">
      <dgm:prSet/>
      <dgm:spPr/>
      <dgm:t>
        <a:bodyPr/>
        <a:lstStyle/>
        <a:p>
          <a:pPr>
            <a:lnSpc>
              <a:spcPct val="114000"/>
            </a:lnSpc>
            <a:spcBef>
              <a:spcPts val="600"/>
            </a:spcBef>
            <a:spcAft>
              <a:spcPts val="600"/>
            </a:spcAft>
          </a:pPr>
          <a:endParaRPr lang="en-AU" sz="2000"/>
        </a:p>
      </dgm:t>
    </dgm:pt>
    <dgm:pt modelId="{8EB68321-F7BE-4860-9D2B-39E63172EE03}" type="sibTrans" cxnId="{AA5F92AE-4260-4E38-BF87-2FF9E37B93E8}">
      <dgm:prSet/>
      <dgm:spPr/>
      <dgm:t>
        <a:bodyPr/>
        <a:lstStyle/>
        <a:p>
          <a:pPr>
            <a:lnSpc>
              <a:spcPct val="114000"/>
            </a:lnSpc>
            <a:spcBef>
              <a:spcPts val="600"/>
            </a:spcBef>
            <a:spcAft>
              <a:spcPts val="600"/>
            </a:spcAft>
          </a:pPr>
          <a:endParaRPr lang="en-AU" sz="2000"/>
        </a:p>
      </dgm:t>
    </dgm:pt>
    <dgm:pt modelId="{AC8300FD-2AC2-433E-BF26-F93E181FD2C2}">
      <dgm:prSet custT="1"/>
      <dgm:spPr/>
      <dgm:t>
        <a:bodyPr/>
        <a:lstStyle/>
        <a:p>
          <a:pPr>
            <a:lnSpc>
              <a:spcPct val="114000"/>
            </a:lnSpc>
            <a:spcBef>
              <a:spcPts val="600"/>
            </a:spcBef>
            <a:spcAft>
              <a:spcPts val="600"/>
            </a:spcAft>
          </a:pPr>
          <a:r>
            <a:rPr lang="en-US" sz="2000"/>
            <a:t>Registered nurse</a:t>
          </a:r>
          <a:endParaRPr lang="en-US" sz="2000" dirty="0"/>
        </a:p>
      </dgm:t>
    </dgm:pt>
    <dgm:pt modelId="{C62EB3F6-5F5D-490D-824D-EAC17F014F24}" type="parTrans" cxnId="{9FB9BF69-1E8D-4029-BE1B-245513DE91C7}">
      <dgm:prSet/>
      <dgm:spPr/>
      <dgm:t>
        <a:bodyPr/>
        <a:lstStyle/>
        <a:p>
          <a:pPr>
            <a:lnSpc>
              <a:spcPct val="114000"/>
            </a:lnSpc>
            <a:spcBef>
              <a:spcPts val="600"/>
            </a:spcBef>
            <a:spcAft>
              <a:spcPts val="600"/>
            </a:spcAft>
          </a:pPr>
          <a:endParaRPr lang="en-AU" sz="2000"/>
        </a:p>
      </dgm:t>
    </dgm:pt>
    <dgm:pt modelId="{6D1D364C-C593-48A7-90D1-4A0B2A64A4B4}" type="sibTrans" cxnId="{9FB9BF69-1E8D-4029-BE1B-245513DE91C7}">
      <dgm:prSet/>
      <dgm:spPr/>
      <dgm:t>
        <a:bodyPr/>
        <a:lstStyle/>
        <a:p>
          <a:pPr>
            <a:lnSpc>
              <a:spcPct val="114000"/>
            </a:lnSpc>
            <a:spcBef>
              <a:spcPts val="600"/>
            </a:spcBef>
            <a:spcAft>
              <a:spcPts val="600"/>
            </a:spcAft>
          </a:pPr>
          <a:endParaRPr lang="en-AU" sz="2000"/>
        </a:p>
      </dgm:t>
    </dgm:pt>
    <dgm:pt modelId="{543910BD-9E81-48FA-B20F-D2BD7848AD32}" type="pres">
      <dgm:prSet presAssocID="{0ACED78E-4C33-492B-B81B-57D365CE2D6A}" presName="diagram" presStyleCnt="0">
        <dgm:presLayoutVars>
          <dgm:dir/>
          <dgm:resizeHandles val="exact"/>
        </dgm:presLayoutVars>
      </dgm:prSet>
      <dgm:spPr/>
    </dgm:pt>
    <dgm:pt modelId="{66C206DC-0027-411E-9A27-49A908B0B1C6}" type="pres">
      <dgm:prSet presAssocID="{BB0A50DB-FE77-4BC4-AB01-015C8B2EA720}" presName="node" presStyleLbl="node1" presStyleIdx="0" presStyleCnt="5">
        <dgm:presLayoutVars>
          <dgm:bulletEnabled val="1"/>
        </dgm:presLayoutVars>
      </dgm:prSet>
      <dgm:spPr/>
    </dgm:pt>
    <dgm:pt modelId="{DA0D178F-B485-447A-99D1-7DE449AD1569}" type="pres">
      <dgm:prSet presAssocID="{9FB69190-3966-4ADB-ABC9-1CC8B15D8079}" presName="sibTrans" presStyleCnt="0"/>
      <dgm:spPr/>
    </dgm:pt>
    <dgm:pt modelId="{09573B17-801F-43DC-A09D-F0ACE80DBDAD}" type="pres">
      <dgm:prSet presAssocID="{DD963FD7-C027-4AE1-A490-B006AD820F9D}" presName="node" presStyleLbl="node1" presStyleIdx="1" presStyleCnt="5">
        <dgm:presLayoutVars>
          <dgm:bulletEnabled val="1"/>
        </dgm:presLayoutVars>
      </dgm:prSet>
      <dgm:spPr/>
    </dgm:pt>
    <dgm:pt modelId="{892AE60E-C73C-4CE1-BD7B-094EC611977A}" type="pres">
      <dgm:prSet presAssocID="{2AF37443-2E7F-407E-89A4-95EEBCB0593F}" presName="sibTrans" presStyleCnt="0"/>
      <dgm:spPr/>
    </dgm:pt>
    <dgm:pt modelId="{B5F5AA80-8E76-4140-B450-ABB8E9941559}" type="pres">
      <dgm:prSet presAssocID="{86814BC8-6971-4E93-A091-A104F8793A04}" presName="node" presStyleLbl="node1" presStyleIdx="2" presStyleCnt="5">
        <dgm:presLayoutVars>
          <dgm:bulletEnabled val="1"/>
        </dgm:presLayoutVars>
      </dgm:prSet>
      <dgm:spPr/>
    </dgm:pt>
    <dgm:pt modelId="{7D241BFD-87F6-4573-8B6C-42BB2E5BDDC8}" type="pres">
      <dgm:prSet presAssocID="{687FA5D5-0543-4BDB-A529-33D3E133199E}" presName="sibTrans" presStyleCnt="0"/>
      <dgm:spPr/>
    </dgm:pt>
    <dgm:pt modelId="{C6833E06-B76F-4A5B-B43C-ED2BB8C70F5B}" type="pres">
      <dgm:prSet presAssocID="{AFCA42DE-D1E4-4D6A-B161-78E6F0CF7892}" presName="node" presStyleLbl="node1" presStyleIdx="3" presStyleCnt="5">
        <dgm:presLayoutVars>
          <dgm:bulletEnabled val="1"/>
        </dgm:presLayoutVars>
      </dgm:prSet>
      <dgm:spPr/>
    </dgm:pt>
    <dgm:pt modelId="{AABAD4A6-1102-4B85-9920-F543EF17CBD5}" type="pres">
      <dgm:prSet presAssocID="{8EB68321-F7BE-4860-9D2B-39E63172EE03}" presName="sibTrans" presStyleCnt="0"/>
      <dgm:spPr/>
    </dgm:pt>
    <dgm:pt modelId="{8879B36D-812D-4D3A-A6D5-09D28D04CA95}" type="pres">
      <dgm:prSet presAssocID="{AC8300FD-2AC2-433E-BF26-F93E181FD2C2}" presName="node" presStyleLbl="node1" presStyleIdx="4" presStyleCnt="5">
        <dgm:presLayoutVars>
          <dgm:bulletEnabled val="1"/>
        </dgm:presLayoutVars>
      </dgm:prSet>
      <dgm:spPr/>
    </dgm:pt>
  </dgm:ptLst>
  <dgm:cxnLst>
    <dgm:cxn modelId="{E5011063-B62B-4D0B-8F8D-B8A63DD16750}" type="presOf" srcId="{AFCA42DE-D1E4-4D6A-B161-78E6F0CF7892}" destId="{C6833E06-B76F-4A5B-B43C-ED2BB8C70F5B}" srcOrd="0" destOrd="0" presId="urn:microsoft.com/office/officeart/2005/8/layout/default"/>
    <dgm:cxn modelId="{9FB9BF69-1E8D-4029-BE1B-245513DE91C7}" srcId="{0ACED78E-4C33-492B-B81B-57D365CE2D6A}" destId="{AC8300FD-2AC2-433E-BF26-F93E181FD2C2}" srcOrd="4" destOrd="0" parTransId="{C62EB3F6-5F5D-490D-824D-EAC17F014F24}" sibTransId="{6D1D364C-C593-48A7-90D1-4A0B2A64A4B4}"/>
    <dgm:cxn modelId="{C2F7474E-413C-43DF-9DE3-F5AA3C60B4E8}" type="presOf" srcId="{0ACED78E-4C33-492B-B81B-57D365CE2D6A}" destId="{543910BD-9E81-48FA-B20F-D2BD7848AD32}" srcOrd="0" destOrd="0" presId="urn:microsoft.com/office/officeart/2005/8/layout/default"/>
    <dgm:cxn modelId="{6A1E7052-5F9F-409E-8618-55640F8549AF}" srcId="{0ACED78E-4C33-492B-B81B-57D365CE2D6A}" destId="{DD963FD7-C027-4AE1-A490-B006AD820F9D}" srcOrd="1" destOrd="0" parTransId="{1D0A525A-A03F-48A3-806D-601D3B407ED7}" sibTransId="{2AF37443-2E7F-407E-89A4-95EEBCB0593F}"/>
    <dgm:cxn modelId="{4A80F376-19DB-4112-B9E8-89B46FF5AB82}" type="presOf" srcId="{AC8300FD-2AC2-433E-BF26-F93E181FD2C2}" destId="{8879B36D-812D-4D3A-A6D5-09D28D04CA95}" srcOrd="0" destOrd="0" presId="urn:microsoft.com/office/officeart/2005/8/layout/default"/>
    <dgm:cxn modelId="{197C627B-21C2-4CDB-A1DA-587BCAA2C3D4}" type="presOf" srcId="{DD963FD7-C027-4AE1-A490-B006AD820F9D}" destId="{09573B17-801F-43DC-A09D-F0ACE80DBDAD}" srcOrd="0" destOrd="0" presId="urn:microsoft.com/office/officeart/2005/8/layout/default"/>
    <dgm:cxn modelId="{56372981-EE30-41C6-AFEF-4FA086AD50B8}" srcId="{0ACED78E-4C33-492B-B81B-57D365CE2D6A}" destId="{BB0A50DB-FE77-4BC4-AB01-015C8B2EA720}" srcOrd="0" destOrd="0" parTransId="{0D7C17A6-40EA-4C5B-A4AC-4C83F51E96F4}" sibTransId="{9FB69190-3966-4ADB-ABC9-1CC8B15D8079}"/>
    <dgm:cxn modelId="{A74BE09E-EF50-47D0-B36A-45CB976A70DA}" type="presOf" srcId="{BB0A50DB-FE77-4BC4-AB01-015C8B2EA720}" destId="{66C206DC-0027-411E-9A27-49A908B0B1C6}" srcOrd="0" destOrd="0" presId="urn:microsoft.com/office/officeart/2005/8/layout/default"/>
    <dgm:cxn modelId="{AA5F92AE-4260-4E38-BF87-2FF9E37B93E8}" srcId="{0ACED78E-4C33-492B-B81B-57D365CE2D6A}" destId="{AFCA42DE-D1E4-4D6A-B161-78E6F0CF7892}" srcOrd="3" destOrd="0" parTransId="{BD499F78-0CD9-4E54-9D23-FF617D59EF7F}" sibTransId="{8EB68321-F7BE-4860-9D2B-39E63172EE03}"/>
    <dgm:cxn modelId="{D2D646B1-2837-4B4B-99A6-AFBEA98FEFA9}" srcId="{0ACED78E-4C33-492B-B81B-57D365CE2D6A}" destId="{86814BC8-6971-4E93-A091-A104F8793A04}" srcOrd="2" destOrd="0" parTransId="{89BB5ADA-D73E-4594-AD8E-868F38AA37E7}" sibTransId="{687FA5D5-0543-4BDB-A529-33D3E133199E}"/>
    <dgm:cxn modelId="{3D7171FE-5397-4F75-A902-6FD756528048}" type="presOf" srcId="{86814BC8-6971-4E93-A091-A104F8793A04}" destId="{B5F5AA80-8E76-4140-B450-ABB8E9941559}" srcOrd="0" destOrd="0" presId="urn:microsoft.com/office/officeart/2005/8/layout/default"/>
    <dgm:cxn modelId="{403167B9-FA8F-422F-B5F3-0B93051063C0}" type="presParOf" srcId="{543910BD-9E81-48FA-B20F-D2BD7848AD32}" destId="{66C206DC-0027-411E-9A27-49A908B0B1C6}" srcOrd="0" destOrd="0" presId="urn:microsoft.com/office/officeart/2005/8/layout/default"/>
    <dgm:cxn modelId="{CFC96322-546A-4796-9D77-CA45FDCDE5E2}" type="presParOf" srcId="{543910BD-9E81-48FA-B20F-D2BD7848AD32}" destId="{DA0D178F-B485-447A-99D1-7DE449AD1569}" srcOrd="1" destOrd="0" presId="urn:microsoft.com/office/officeart/2005/8/layout/default"/>
    <dgm:cxn modelId="{CE41B029-E251-4292-AE78-01E03965573D}" type="presParOf" srcId="{543910BD-9E81-48FA-B20F-D2BD7848AD32}" destId="{09573B17-801F-43DC-A09D-F0ACE80DBDAD}" srcOrd="2" destOrd="0" presId="urn:microsoft.com/office/officeart/2005/8/layout/default"/>
    <dgm:cxn modelId="{FDC25361-0490-4C28-B762-A51B1A6DE8BF}" type="presParOf" srcId="{543910BD-9E81-48FA-B20F-D2BD7848AD32}" destId="{892AE60E-C73C-4CE1-BD7B-094EC611977A}" srcOrd="3" destOrd="0" presId="urn:microsoft.com/office/officeart/2005/8/layout/default"/>
    <dgm:cxn modelId="{FDD1B651-DC86-4AEE-A0CB-9C8A2DB4EAC7}" type="presParOf" srcId="{543910BD-9E81-48FA-B20F-D2BD7848AD32}" destId="{B5F5AA80-8E76-4140-B450-ABB8E9941559}" srcOrd="4" destOrd="0" presId="urn:microsoft.com/office/officeart/2005/8/layout/default"/>
    <dgm:cxn modelId="{DC5107D4-6DE8-4367-85C8-AE96943E022D}" type="presParOf" srcId="{543910BD-9E81-48FA-B20F-D2BD7848AD32}" destId="{7D241BFD-87F6-4573-8B6C-42BB2E5BDDC8}" srcOrd="5" destOrd="0" presId="urn:microsoft.com/office/officeart/2005/8/layout/default"/>
    <dgm:cxn modelId="{E0535385-F4EE-4E1C-9532-2247FED3CD46}" type="presParOf" srcId="{543910BD-9E81-48FA-B20F-D2BD7848AD32}" destId="{C6833E06-B76F-4A5B-B43C-ED2BB8C70F5B}" srcOrd="6" destOrd="0" presId="urn:microsoft.com/office/officeart/2005/8/layout/default"/>
    <dgm:cxn modelId="{952BE0D4-D517-4B41-AEEA-7B8F0C3E1808}" type="presParOf" srcId="{543910BD-9E81-48FA-B20F-D2BD7848AD32}" destId="{AABAD4A6-1102-4B85-9920-F543EF17CBD5}" srcOrd="7" destOrd="0" presId="urn:microsoft.com/office/officeart/2005/8/layout/default"/>
    <dgm:cxn modelId="{4C98276A-7BC8-4660-BE12-4463C01AD365}" type="presParOf" srcId="{543910BD-9E81-48FA-B20F-D2BD7848AD32}" destId="{8879B36D-812D-4D3A-A6D5-09D28D04CA9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D8A433-1247-4402-8785-3E10B7CA6FC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7A106C60-274A-4958-9137-82B7BCB698EA}">
      <dgm:prSet phldrT="[Text]" custT="1"/>
      <dgm:spPr>
        <a:solidFill>
          <a:srgbClr val="1C96D3"/>
        </a:solidFill>
      </dgm:spPr>
      <dgm:t>
        <a:bodyPr/>
        <a:lstStyle/>
        <a:p>
          <a:pPr algn="just">
            <a:lnSpc>
              <a:spcPct val="114000"/>
            </a:lnSpc>
            <a:spcBef>
              <a:spcPts val="600"/>
            </a:spcBef>
            <a:spcAft>
              <a:spcPts val="600"/>
            </a:spcAft>
          </a:pPr>
          <a:r>
            <a:rPr lang="en-US" sz="2000" dirty="0"/>
            <a:t>Case manager</a:t>
          </a:r>
        </a:p>
      </dgm:t>
    </dgm:pt>
    <dgm:pt modelId="{6070E3CF-492A-4A32-A55E-0148ADDAEF75}" type="parTrans" cxnId="{D4725CAF-F345-47FA-A725-E4B1DF184E25}">
      <dgm:prSet/>
      <dgm:spPr/>
      <dgm:t>
        <a:bodyPr/>
        <a:lstStyle/>
        <a:p>
          <a:pPr algn="just">
            <a:lnSpc>
              <a:spcPct val="114000"/>
            </a:lnSpc>
            <a:spcBef>
              <a:spcPts val="600"/>
            </a:spcBef>
            <a:spcAft>
              <a:spcPts val="600"/>
            </a:spcAft>
          </a:pPr>
          <a:endParaRPr lang="en-US" sz="2000"/>
        </a:p>
      </dgm:t>
    </dgm:pt>
    <dgm:pt modelId="{2ADBB55F-68D4-418C-8865-D5EA7EB717A6}" type="sibTrans" cxnId="{D4725CAF-F345-47FA-A725-E4B1DF184E25}">
      <dgm:prSet/>
      <dgm:spPr/>
      <dgm:t>
        <a:bodyPr/>
        <a:lstStyle/>
        <a:p>
          <a:pPr algn="just">
            <a:lnSpc>
              <a:spcPct val="114000"/>
            </a:lnSpc>
            <a:spcBef>
              <a:spcPts val="600"/>
            </a:spcBef>
            <a:spcAft>
              <a:spcPts val="600"/>
            </a:spcAft>
          </a:pPr>
          <a:endParaRPr lang="en-US" sz="2000"/>
        </a:p>
      </dgm:t>
    </dgm:pt>
    <dgm:pt modelId="{74F384F3-24B0-460B-8BB2-750F781D7DA1}">
      <dgm:prSet phldrT="[Text]" custT="1"/>
      <dgm:spPr>
        <a:solidFill>
          <a:srgbClr val="3CBE99"/>
        </a:solidFill>
      </dgm:spPr>
      <dgm:t>
        <a:bodyPr/>
        <a:lstStyle/>
        <a:p>
          <a:pPr algn="just">
            <a:lnSpc>
              <a:spcPct val="114000"/>
            </a:lnSpc>
            <a:spcBef>
              <a:spcPts val="600"/>
            </a:spcBef>
            <a:spcAft>
              <a:spcPts val="600"/>
            </a:spcAft>
          </a:pPr>
          <a:r>
            <a:rPr lang="en-US" sz="2000" dirty="0"/>
            <a:t>Residential facility manager</a:t>
          </a:r>
        </a:p>
      </dgm:t>
    </dgm:pt>
    <dgm:pt modelId="{1D3BF1B4-904F-43BE-BF01-9FA19829C6C1}" type="parTrans" cxnId="{CBE826BF-9480-4196-8641-EDECDD3A1306}">
      <dgm:prSet/>
      <dgm:spPr/>
      <dgm:t>
        <a:bodyPr/>
        <a:lstStyle/>
        <a:p>
          <a:pPr algn="just">
            <a:lnSpc>
              <a:spcPct val="114000"/>
            </a:lnSpc>
            <a:spcBef>
              <a:spcPts val="600"/>
            </a:spcBef>
            <a:spcAft>
              <a:spcPts val="600"/>
            </a:spcAft>
          </a:pPr>
          <a:endParaRPr lang="en-US" sz="2000"/>
        </a:p>
      </dgm:t>
    </dgm:pt>
    <dgm:pt modelId="{35E246C5-1DC6-4586-845E-E7323C901CFA}" type="sibTrans" cxnId="{CBE826BF-9480-4196-8641-EDECDD3A1306}">
      <dgm:prSet/>
      <dgm:spPr/>
      <dgm:t>
        <a:bodyPr/>
        <a:lstStyle/>
        <a:p>
          <a:pPr algn="just">
            <a:lnSpc>
              <a:spcPct val="114000"/>
            </a:lnSpc>
            <a:spcBef>
              <a:spcPts val="600"/>
            </a:spcBef>
            <a:spcAft>
              <a:spcPts val="600"/>
            </a:spcAft>
          </a:pPr>
          <a:endParaRPr lang="en-US" sz="2000"/>
        </a:p>
      </dgm:t>
    </dgm:pt>
    <dgm:pt modelId="{58C7B02A-B64A-4D99-9EA2-C7E213A89511}">
      <dgm:prSet phldrT="[Text]" custT="1"/>
      <dgm:spPr/>
      <dgm:t>
        <a:bodyPr/>
        <a:lstStyle/>
        <a:p>
          <a:pPr algn="just">
            <a:lnSpc>
              <a:spcPct val="114000"/>
            </a:lnSpc>
            <a:spcBef>
              <a:spcPts val="600"/>
            </a:spcBef>
            <a:spcAft>
              <a:spcPts val="600"/>
            </a:spcAft>
          </a:pPr>
          <a:r>
            <a:rPr lang="en-US" sz="2000"/>
            <a:t>Home care coordinator</a:t>
          </a:r>
        </a:p>
      </dgm:t>
    </dgm:pt>
    <dgm:pt modelId="{98F9A6F0-4F84-4F8C-8E22-940741F918DF}" type="parTrans" cxnId="{FFBCA761-C28A-4682-A72C-2F5A1FA08E8A}">
      <dgm:prSet/>
      <dgm:spPr/>
      <dgm:t>
        <a:bodyPr/>
        <a:lstStyle/>
        <a:p>
          <a:pPr algn="just">
            <a:lnSpc>
              <a:spcPct val="114000"/>
            </a:lnSpc>
            <a:spcBef>
              <a:spcPts val="600"/>
            </a:spcBef>
            <a:spcAft>
              <a:spcPts val="600"/>
            </a:spcAft>
          </a:pPr>
          <a:endParaRPr lang="en-US" sz="2000"/>
        </a:p>
      </dgm:t>
    </dgm:pt>
    <dgm:pt modelId="{327A96F4-C34E-4162-9364-2249E7E9A4DE}" type="sibTrans" cxnId="{FFBCA761-C28A-4682-A72C-2F5A1FA08E8A}">
      <dgm:prSet/>
      <dgm:spPr/>
      <dgm:t>
        <a:bodyPr/>
        <a:lstStyle/>
        <a:p>
          <a:pPr algn="just">
            <a:lnSpc>
              <a:spcPct val="114000"/>
            </a:lnSpc>
            <a:spcBef>
              <a:spcPts val="600"/>
            </a:spcBef>
            <a:spcAft>
              <a:spcPts val="600"/>
            </a:spcAft>
          </a:pPr>
          <a:endParaRPr lang="en-US" sz="2000"/>
        </a:p>
      </dgm:t>
    </dgm:pt>
    <dgm:pt modelId="{D2DD4C49-F1EC-4FBA-9C42-3965CAB76F1A}">
      <dgm:prSet phldrT="[Text]" custT="1"/>
      <dgm:spPr/>
      <dgm:t>
        <a:bodyPr/>
        <a:lstStyle/>
        <a:p>
          <a:pPr algn="just">
            <a:lnSpc>
              <a:spcPct val="114000"/>
            </a:lnSpc>
            <a:spcBef>
              <a:spcPts val="600"/>
            </a:spcBef>
            <a:spcAft>
              <a:spcPts val="600"/>
            </a:spcAft>
            <a:buClr>
              <a:schemeClr val="tx1">
                <a:lumMod val="75000"/>
                <a:lumOff val="25000"/>
              </a:schemeClr>
            </a:buClr>
            <a:buFont typeface="Arial" panose="020B0604020202020204" pitchFamily="34" charset="0"/>
            <a:buChar char="•"/>
          </a:pPr>
          <a:r>
            <a:rPr lang="en-US" sz="2000" dirty="0" err="1">
              <a:solidFill>
                <a:schemeClr val="tx1">
                  <a:lumMod val="75000"/>
                  <a:lumOff val="25000"/>
                </a:schemeClr>
              </a:solidFill>
            </a:rPr>
            <a:t>Organises</a:t>
          </a:r>
          <a:r>
            <a:rPr lang="en-US" sz="2000" dirty="0">
              <a:solidFill>
                <a:schemeClr val="tx1">
                  <a:lumMod val="75000"/>
                  <a:lumOff val="25000"/>
                </a:schemeClr>
              </a:solidFill>
            </a:rPr>
            <a:t> the details of the services received by an older person</a:t>
          </a:r>
        </a:p>
      </dgm:t>
    </dgm:pt>
    <dgm:pt modelId="{73C9FF51-D080-40DD-A246-DE09704D22D9}" type="parTrans" cxnId="{0D67C766-FB1C-4821-B744-2EEB56C946E4}">
      <dgm:prSet/>
      <dgm:spPr/>
      <dgm:t>
        <a:bodyPr/>
        <a:lstStyle/>
        <a:p>
          <a:pPr algn="just">
            <a:lnSpc>
              <a:spcPct val="114000"/>
            </a:lnSpc>
            <a:spcBef>
              <a:spcPts val="600"/>
            </a:spcBef>
            <a:spcAft>
              <a:spcPts val="600"/>
            </a:spcAft>
          </a:pPr>
          <a:endParaRPr lang="en-US" sz="2000"/>
        </a:p>
      </dgm:t>
    </dgm:pt>
    <dgm:pt modelId="{FB49ADAA-8985-4752-9786-09A09B57FE9A}" type="sibTrans" cxnId="{0D67C766-FB1C-4821-B744-2EEB56C946E4}">
      <dgm:prSet/>
      <dgm:spPr/>
      <dgm:t>
        <a:bodyPr/>
        <a:lstStyle/>
        <a:p>
          <a:pPr algn="just">
            <a:lnSpc>
              <a:spcPct val="114000"/>
            </a:lnSpc>
            <a:spcBef>
              <a:spcPts val="600"/>
            </a:spcBef>
            <a:spcAft>
              <a:spcPts val="600"/>
            </a:spcAft>
          </a:pPr>
          <a:endParaRPr lang="en-US" sz="2000"/>
        </a:p>
      </dgm:t>
    </dgm:pt>
    <dgm:pt modelId="{0533C1D2-8062-497F-A35D-9B0F31F5F6F0}">
      <dgm:prSet phldrT="[Text]" custT="1"/>
      <dgm:spPr/>
      <dgm:t>
        <a:bodyPr/>
        <a:lstStyle/>
        <a:p>
          <a:pPr algn="just">
            <a:lnSpc>
              <a:spcPct val="114000"/>
            </a:lnSpc>
            <a:spcBef>
              <a:spcPts val="600"/>
            </a:spcBef>
            <a:spcAft>
              <a:spcPts val="600"/>
            </a:spcAft>
            <a:buClr>
              <a:schemeClr val="tx1">
                <a:lumMod val="75000"/>
                <a:lumOff val="25000"/>
              </a:schemeClr>
            </a:buClr>
            <a:buFont typeface="Arial" panose="020B0604020202020204" pitchFamily="34" charset="0"/>
            <a:buChar char="•"/>
          </a:pPr>
          <a:r>
            <a:rPr lang="en-US" sz="2000" dirty="0"/>
            <a:t> </a:t>
          </a:r>
          <a:r>
            <a:rPr lang="en-US" sz="2000" dirty="0">
              <a:solidFill>
                <a:schemeClr val="tx1">
                  <a:lumMod val="75000"/>
                  <a:lumOff val="25000"/>
                </a:schemeClr>
              </a:solidFill>
            </a:rPr>
            <a:t>Oversees the day-to-day operations of a residential care facility</a:t>
          </a:r>
        </a:p>
      </dgm:t>
    </dgm:pt>
    <dgm:pt modelId="{30FEE030-3412-43DA-981B-4141D7EB9FAC}" type="parTrans" cxnId="{C67A6DC7-0786-4D39-A5BC-04474BC7D9C3}">
      <dgm:prSet/>
      <dgm:spPr/>
      <dgm:t>
        <a:bodyPr/>
        <a:lstStyle/>
        <a:p>
          <a:pPr algn="just">
            <a:lnSpc>
              <a:spcPct val="114000"/>
            </a:lnSpc>
            <a:spcBef>
              <a:spcPts val="600"/>
            </a:spcBef>
            <a:spcAft>
              <a:spcPts val="600"/>
            </a:spcAft>
          </a:pPr>
          <a:endParaRPr lang="en-US" sz="2000"/>
        </a:p>
      </dgm:t>
    </dgm:pt>
    <dgm:pt modelId="{06287126-18C9-4151-B80A-41BA41CD710C}" type="sibTrans" cxnId="{C67A6DC7-0786-4D39-A5BC-04474BC7D9C3}">
      <dgm:prSet/>
      <dgm:spPr/>
      <dgm:t>
        <a:bodyPr/>
        <a:lstStyle/>
        <a:p>
          <a:pPr algn="just">
            <a:lnSpc>
              <a:spcPct val="114000"/>
            </a:lnSpc>
            <a:spcBef>
              <a:spcPts val="600"/>
            </a:spcBef>
            <a:spcAft>
              <a:spcPts val="600"/>
            </a:spcAft>
          </a:pPr>
          <a:endParaRPr lang="en-US" sz="2000"/>
        </a:p>
      </dgm:t>
    </dgm:pt>
    <dgm:pt modelId="{03A35EC5-49E9-4129-90E6-8FC91EBD203D}">
      <dgm:prSet phldrT="[Text]" custT="1"/>
      <dgm:spPr/>
      <dgm:t>
        <a:bodyPr/>
        <a:lstStyle/>
        <a:p>
          <a:pPr algn="just">
            <a:lnSpc>
              <a:spcPct val="114000"/>
            </a:lnSpc>
            <a:spcBef>
              <a:spcPts val="600"/>
            </a:spcBef>
            <a:spcAft>
              <a:spcPts val="600"/>
            </a:spcAft>
            <a:buClr>
              <a:schemeClr val="tx1">
                <a:lumMod val="75000"/>
                <a:lumOff val="25000"/>
              </a:schemeClr>
            </a:buClr>
            <a:buFont typeface="Arial" panose="020B0604020202020204" pitchFamily="34" charset="0"/>
            <a:buChar char="•"/>
          </a:pPr>
          <a:r>
            <a:rPr lang="en-US" sz="2000" dirty="0">
              <a:solidFill>
                <a:schemeClr val="tx1">
                  <a:lumMod val="75000"/>
                  <a:lumOff val="25000"/>
                </a:schemeClr>
              </a:solidFill>
            </a:rPr>
            <a:t>Oversees the day-to-day operations of home care services</a:t>
          </a:r>
        </a:p>
      </dgm:t>
    </dgm:pt>
    <dgm:pt modelId="{377F7AA6-222A-4EA9-AD2E-6BE0D9EDC429}" type="parTrans" cxnId="{B5B3E748-2B94-4CF0-AF18-ACD1DB1E328A}">
      <dgm:prSet/>
      <dgm:spPr/>
      <dgm:t>
        <a:bodyPr/>
        <a:lstStyle/>
        <a:p>
          <a:pPr algn="just">
            <a:lnSpc>
              <a:spcPct val="114000"/>
            </a:lnSpc>
            <a:spcBef>
              <a:spcPts val="600"/>
            </a:spcBef>
            <a:spcAft>
              <a:spcPts val="600"/>
            </a:spcAft>
          </a:pPr>
          <a:endParaRPr lang="en-US" sz="2000"/>
        </a:p>
      </dgm:t>
    </dgm:pt>
    <dgm:pt modelId="{652023C1-8798-4B08-9B16-9CED5731E3DC}" type="sibTrans" cxnId="{B5B3E748-2B94-4CF0-AF18-ACD1DB1E328A}">
      <dgm:prSet/>
      <dgm:spPr/>
      <dgm:t>
        <a:bodyPr/>
        <a:lstStyle/>
        <a:p>
          <a:pPr algn="just">
            <a:lnSpc>
              <a:spcPct val="114000"/>
            </a:lnSpc>
            <a:spcBef>
              <a:spcPts val="600"/>
            </a:spcBef>
            <a:spcAft>
              <a:spcPts val="600"/>
            </a:spcAft>
          </a:pPr>
          <a:endParaRPr lang="en-US" sz="2000"/>
        </a:p>
      </dgm:t>
    </dgm:pt>
    <dgm:pt modelId="{601F170B-A80E-4E94-A9B5-90855A8ED5E1}" type="pres">
      <dgm:prSet presAssocID="{F0D8A433-1247-4402-8785-3E10B7CA6FC8}" presName="linear" presStyleCnt="0">
        <dgm:presLayoutVars>
          <dgm:dir/>
          <dgm:animLvl val="lvl"/>
          <dgm:resizeHandles val="exact"/>
        </dgm:presLayoutVars>
      </dgm:prSet>
      <dgm:spPr/>
    </dgm:pt>
    <dgm:pt modelId="{DD34782A-91F8-4FFD-BC21-AF4473CAF8FF}" type="pres">
      <dgm:prSet presAssocID="{7A106C60-274A-4958-9137-82B7BCB698EA}" presName="parentLin" presStyleCnt="0"/>
      <dgm:spPr/>
    </dgm:pt>
    <dgm:pt modelId="{87442A63-828B-4B6D-B573-279492BEA266}" type="pres">
      <dgm:prSet presAssocID="{7A106C60-274A-4958-9137-82B7BCB698EA}" presName="parentLeftMargin" presStyleLbl="node1" presStyleIdx="0" presStyleCnt="3"/>
      <dgm:spPr/>
    </dgm:pt>
    <dgm:pt modelId="{544CEBF1-26DB-4300-A2C7-7DF724E8472B}" type="pres">
      <dgm:prSet presAssocID="{7A106C60-274A-4958-9137-82B7BCB698EA}" presName="parentText" presStyleLbl="node1" presStyleIdx="0" presStyleCnt="3">
        <dgm:presLayoutVars>
          <dgm:chMax val="0"/>
          <dgm:bulletEnabled val="1"/>
        </dgm:presLayoutVars>
      </dgm:prSet>
      <dgm:spPr/>
    </dgm:pt>
    <dgm:pt modelId="{BB6E9C0D-7BC1-4A29-A476-336875E36B27}" type="pres">
      <dgm:prSet presAssocID="{7A106C60-274A-4958-9137-82B7BCB698EA}" presName="negativeSpace" presStyleCnt="0"/>
      <dgm:spPr/>
    </dgm:pt>
    <dgm:pt modelId="{10A87BE6-690C-4111-90C2-5FA65CFFE85F}" type="pres">
      <dgm:prSet presAssocID="{7A106C60-274A-4958-9137-82B7BCB698EA}" presName="childText" presStyleLbl="conFgAcc1" presStyleIdx="0" presStyleCnt="3">
        <dgm:presLayoutVars>
          <dgm:bulletEnabled val="1"/>
        </dgm:presLayoutVars>
      </dgm:prSet>
      <dgm:spPr/>
    </dgm:pt>
    <dgm:pt modelId="{5C4ACEBC-6D6C-42CF-AB43-D254803135BF}" type="pres">
      <dgm:prSet presAssocID="{2ADBB55F-68D4-418C-8865-D5EA7EB717A6}" presName="spaceBetweenRectangles" presStyleCnt="0"/>
      <dgm:spPr/>
    </dgm:pt>
    <dgm:pt modelId="{8153158A-DA01-4363-B108-0FA211D9D5AC}" type="pres">
      <dgm:prSet presAssocID="{74F384F3-24B0-460B-8BB2-750F781D7DA1}" presName="parentLin" presStyleCnt="0"/>
      <dgm:spPr/>
    </dgm:pt>
    <dgm:pt modelId="{62CAF930-CA79-4AFB-BF80-8903ED10B27A}" type="pres">
      <dgm:prSet presAssocID="{74F384F3-24B0-460B-8BB2-750F781D7DA1}" presName="parentLeftMargin" presStyleLbl="node1" presStyleIdx="0" presStyleCnt="3"/>
      <dgm:spPr/>
    </dgm:pt>
    <dgm:pt modelId="{FD039EE5-49CB-4319-BC27-1CC7FE4A7A10}" type="pres">
      <dgm:prSet presAssocID="{74F384F3-24B0-460B-8BB2-750F781D7DA1}" presName="parentText" presStyleLbl="node1" presStyleIdx="1" presStyleCnt="3">
        <dgm:presLayoutVars>
          <dgm:chMax val="0"/>
          <dgm:bulletEnabled val="1"/>
        </dgm:presLayoutVars>
      </dgm:prSet>
      <dgm:spPr/>
    </dgm:pt>
    <dgm:pt modelId="{7EAB5335-7812-40EF-B774-6ED09F437EA6}" type="pres">
      <dgm:prSet presAssocID="{74F384F3-24B0-460B-8BB2-750F781D7DA1}" presName="negativeSpace" presStyleCnt="0"/>
      <dgm:spPr/>
    </dgm:pt>
    <dgm:pt modelId="{F00B64E4-7505-4788-BEFB-0BC6F04E6DAA}" type="pres">
      <dgm:prSet presAssocID="{74F384F3-24B0-460B-8BB2-750F781D7DA1}" presName="childText" presStyleLbl="conFgAcc1" presStyleIdx="1" presStyleCnt="3">
        <dgm:presLayoutVars>
          <dgm:bulletEnabled val="1"/>
        </dgm:presLayoutVars>
      </dgm:prSet>
      <dgm:spPr/>
    </dgm:pt>
    <dgm:pt modelId="{D03768C4-BD4D-4A94-934B-DE8F3917655F}" type="pres">
      <dgm:prSet presAssocID="{35E246C5-1DC6-4586-845E-E7323C901CFA}" presName="spaceBetweenRectangles" presStyleCnt="0"/>
      <dgm:spPr/>
    </dgm:pt>
    <dgm:pt modelId="{75E0733D-60E8-443D-800B-A6E7C83E0A5E}" type="pres">
      <dgm:prSet presAssocID="{58C7B02A-B64A-4D99-9EA2-C7E213A89511}" presName="parentLin" presStyleCnt="0"/>
      <dgm:spPr/>
    </dgm:pt>
    <dgm:pt modelId="{4DF85E0A-3D8E-4317-9CDF-30783C220D9B}" type="pres">
      <dgm:prSet presAssocID="{58C7B02A-B64A-4D99-9EA2-C7E213A89511}" presName="parentLeftMargin" presStyleLbl="node1" presStyleIdx="1" presStyleCnt="3"/>
      <dgm:spPr/>
    </dgm:pt>
    <dgm:pt modelId="{AB1DBA9D-9D9B-4A3A-8ED9-EA9F4B8D6520}" type="pres">
      <dgm:prSet presAssocID="{58C7B02A-B64A-4D99-9EA2-C7E213A89511}" presName="parentText" presStyleLbl="node1" presStyleIdx="2" presStyleCnt="3">
        <dgm:presLayoutVars>
          <dgm:chMax val="0"/>
          <dgm:bulletEnabled val="1"/>
        </dgm:presLayoutVars>
      </dgm:prSet>
      <dgm:spPr/>
    </dgm:pt>
    <dgm:pt modelId="{48FCDBD4-79FF-4D64-BB5C-2FCC3B5A612D}" type="pres">
      <dgm:prSet presAssocID="{58C7B02A-B64A-4D99-9EA2-C7E213A89511}" presName="negativeSpace" presStyleCnt="0"/>
      <dgm:spPr/>
    </dgm:pt>
    <dgm:pt modelId="{CDFF89F0-C93A-4321-BBA6-431F5EE0D39E}" type="pres">
      <dgm:prSet presAssocID="{58C7B02A-B64A-4D99-9EA2-C7E213A89511}" presName="childText" presStyleLbl="conFgAcc1" presStyleIdx="2" presStyleCnt="3">
        <dgm:presLayoutVars>
          <dgm:bulletEnabled val="1"/>
        </dgm:presLayoutVars>
      </dgm:prSet>
      <dgm:spPr/>
    </dgm:pt>
  </dgm:ptLst>
  <dgm:cxnLst>
    <dgm:cxn modelId="{7D9DA612-F0D2-4BB2-B5D7-0DB4E479250C}" type="presOf" srcId="{58C7B02A-B64A-4D99-9EA2-C7E213A89511}" destId="{AB1DBA9D-9D9B-4A3A-8ED9-EA9F4B8D6520}" srcOrd="1" destOrd="0" presId="urn:microsoft.com/office/officeart/2005/8/layout/list1"/>
    <dgm:cxn modelId="{E4E04F5B-2109-4E60-B6C1-D2F0D6C7083B}" type="presOf" srcId="{58C7B02A-B64A-4D99-9EA2-C7E213A89511}" destId="{4DF85E0A-3D8E-4317-9CDF-30783C220D9B}" srcOrd="0" destOrd="0" presId="urn:microsoft.com/office/officeart/2005/8/layout/list1"/>
    <dgm:cxn modelId="{FFBCA761-C28A-4682-A72C-2F5A1FA08E8A}" srcId="{F0D8A433-1247-4402-8785-3E10B7CA6FC8}" destId="{58C7B02A-B64A-4D99-9EA2-C7E213A89511}" srcOrd="2" destOrd="0" parTransId="{98F9A6F0-4F84-4F8C-8E22-940741F918DF}" sibTransId="{327A96F4-C34E-4162-9364-2249E7E9A4DE}"/>
    <dgm:cxn modelId="{31358645-8121-4851-A2B4-30823CAC04A0}" type="presOf" srcId="{74F384F3-24B0-460B-8BB2-750F781D7DA1}" destId="{FD039EE5-49CB-4319-BC27-1CC7FE4A7A10}" srcOrd="1" destOrd="0" presId="urn:microsoft.com/office/officeart/2005/8/layout/list1"/>
    <dgm:cxn modelId="{0D67C766-FB1C-4821-B744-2EEB56C946E4}" srcId="{7A106C60-274A-4958-9137-82B7BCB698EA}" destId="{D2DD4C49-F1EC-4FBA-9C42-3965CAB76F1A}" srcOrd="0" destOrd="0" parTransId="{73C9FF51-D080-40DD-A246-DE09704D22D9}" sibTransId="{FB49ADAA-8985-4752-9786-09A09B57FE9A}"/>
    <dgm:cxn modelId="{B5B3E748-2B94-4CF0-AF18-ACD1DB1E328A}" srcId="{58C7B02A-B64A-4D99-9EA2-C7E213A89511}" destId="{03A35EC5-49E9-4129-90E6-8FC91EBD203D}" srcOrd="0" destOrd="0" parTransId="{377F7AA6-222A-4EA9-AD2E-6BE0D9EDC429}" sibTransId="{652023C1-8798-4B08-9B16-9CED5731E3DC}"/>
    <dgm:cxn modelId="{E9A4F44C-5BC6-450A-86B1-7B2124019AF3}" type="presOf" srcId="{D2DD4C49-F1EC-4FBA-9C42-3965CAB76F1A}" destId="{10A87BE6-690C-4111-90C2-5FA65CFFE85F}" srcOrd="0" destOrd="0" presId="urn:microsoft.com/office/officeart/2005/8/layout/list1"/>
    <dgm:cxn modelId="{A6DAC173-0CE6-4D5A-94F1-0A10F8A47668}" type="presOf" srcId="{74F384F3-24B0-460B-8BB2-750F781D7DA1}" destId="{62CAF930-CA79-4AFB-BF80-8903ED10B27A}" srcOrd="0" destOrd="0" presId="urn:microsoft.com/office/officeart/2005/8/layout/list1"/>
    <dgm:cxn modelId="{D37D6155-BC92-45E1-99F1-E6C908761867}" type="presOf" srcId="{03A35EC5-49E9-4129-90E6-8FC91EBD203D}" destId="{CDFF89F0-C93A-4321-BBA6-431F5EE0D39E}" srcOrd="0" destOrd="0" presId="urn:microsoft.com/office/officeart/2005/8/layout/list1"/>
    <dgm:cxn modelId="{AC4AE67D-8386-4C70-9EBF-599F5525233E}" type="presOf" srcId="{7A106C60-274A-4958-9137-82B7BCB698EA}" destId="{544CEBF1-26DB-4300-A2C7-7DF724E8472B}" srcOrd="1" destOrd="0" presId="urn:microsoft.com/office/officeart/2005/8/layout/list1"/>
    <dgm:cxn modelId="{5EDFFF8A-05BE-4A9D-BBD6-4A01AAD4682F}" type="presOf" srcId="{0533C1D2-8062-497F-A35D-9B0F31F5F6F0}" destId="{F00B64E4-7505-4788-BEFB-0BC6F04E6DAA}" srcOrd="0" destOrd="0" presId="urn:microsoft.com/office/officeart/2005/8/layout/list1"/>
    <dgm:cxn modelId="{D4725CAF-F345-47FA-A725-E4B1DF184E25}" srcId="{F0D8A433-1247-4402-8785-3E10B7CA6FC8}" destId="{7A106C60-274A-4958-9137-82B7BCB698EA}" srcOrd="0" destOrd="0" parTransId="{6070E3CF-492A-4A32-A55E-0148ADDAEF75}" sibTransId="{2ADBB55F-68D4-418C-8865-D5EA7EB717A6}"/>
    <dgm:cxn modelId="{CBE826BF-9480-4196-8641-EDECDD3A1306}" srcId="{F0D8A433-1247-4402-8785-3E10B7CA6FC8}" destId="{74F384F3-24B0-460B-8BB2-750F781D7DA1}" srcOrd="1" destOrd="0" parTransId="{1D3BF1B4-904F-43BE-BF01-9FA19829C6C1}" sibTransId="{35E246C5-1DC6-4586-845E-E7323C901CFA}"/>
    <dgm:cxn modelId="{C67A6DC7-0786-4D39-A5BC-04474BC7D9C3}" srcId="{74F384F3-24B0-460B-8BB2-750F781D7DA1}" destId="{0533C1D2-8062-497F-A35D-9B0F31F5F6F0}" srcOrd="0" destOrd="0" parTransId="{30FEE030-3412-43DA-981B-4141D7EB9FAC}" sibTransId="{06287126-18C9-4151-B80A-41BA41CD710C}"/>
    <dgm:cxn modelId="{58C460D5-564C-4C08-BE7E-27DF79A43EB1}" type="presOf" srcId="{F0D8A433-1247-4402-8785-3E10B7CA6FC8}" destId="{601F170B-A80E-4E94-A9B5-90855A8ED5E1}" srcOrd="0" destOrd="0" presId="urn:microsoft.com/office/officeart/2005/8/layout/list1"/>
    <dgm:cxn modelId="{0F821EE3-EDEA-4F1D-BEC9-D3E68C51DA25}" type="presOf" srcId="{7A106C60-274A-4958-9137-82B7BCB698EA}" destId="{87442A63-828B-4B6D-B573-279492BEA266}" srcOrd="0" destOrd="0" presId="urn:microsoft.com/office/officeart/2005/8/layout/list1"/>
    <dgm:cxn modelId="{8E822663-1971-40E2-AFC1-F7909C4CD84A}" type="presParOf" srcId="{601F170B-A80E-4E94-A9B5-90855A8ED5E1}" destId="{DD34782A-91F8-4FFD-BC21-AF4473CAF8FF}" srcOrd="0" destOrd="0" presId="urn:microsoft.com/office/officeart/2005/8/layout/list1"/>
    <dgm:cxn modelId="{436FA1A6-D99F-48A0-BCC4-6D62E4152040}" type="presParOf" srcId="{DD34782A-91F8-4FFD-BC21-AF4473CAF8FF}" destId="{87442A63-828B-4B6D-B573-279492BEA266}" srcOrd="0" destOrd="0" presId="urn:microsoft.com/office/officeart/2005/8/layout/list1"/>
    <dgm:cxn modelId="{883AB888-50C2-493E-8CE6-0E02A5AE7542}" type="presParOf" srcId="{DD34782A-91F8-4FFD-BC21-AF4473CAF8FF}" destId="{544CEBF1-26DB-4300-A2C7-7DF724E8472B}" srcOrd="1" destOrd="0" presId="urn:microsoft.com/office/officeart/2005/8/layout/list1"/>
    <dgm:cxn modelId="{A123A3CD-61A3-4736-8D53-53F6523E54B2}" type="presParOf" srcId="{601F170B-A80E-4E94-A9B5-90855A8ED5E1}" destId="{BB6E9C0D-7BC1-4A29-A476-336875E36B27}" srcOrd="1" destOrd="0" presId="urn:microsoft.com/office/officeart/2005/8/layout/list1"/>
    <dgm:cxn modelId="{6C796022-5C0A-4C19-AED9-99D11C7A0ADE}" type="presParOf" srcId="{601F170B-A80E-4E94-A9B5-90855A8ED5E1}" destId="{10A87BE6-690C-4111-90C2-5FA65CFFE85F}" srcOrd="2" destOrd="0" presId="urn:microsoft.com/office/officeart/2005/8/layout/list1"/>
    <dgm:cxn modelId="{BCF9D3C7-643F-4DC2-8A6B-B39117B93BBA}" type="presParOf" srcId="{601F170B-A80E-4E94-A9B5-90855A8ED5E1}" destId="{5C4ACEBC-6D6C-42CF-AB43-D254803135BF}" srcOrd="3" destOrd="0" presId="urn:microsoft.com/office/officeart/2005/8/layout/list1"/>
    <dgm:cxn modelId="{CD31D5FC-9C9B-4E46-BD37-5686496E3581}" type="presParOf" srcId="{601F170B-A80E-4E94-A9B5-90855A8ED5E1}" destId="{8153158A-DA01-4363-B108-0FA211D9D5AC}" srcOrd="4" destOrd="0" presId="urn:microsoft.com/office/officeart/2005/8/layout/list1"/>
    <dgm:cxn modelId="{3215FC73-4147-4DCB-9A3E-F52462027EDC}" type="presParOf" srcId="{8153158A-DA01-4363-B108-0FA211D9D5AC}" destId="{62CAF930-CA79-4AFB-BF80-8903ED10B27A}" srcOrd="0" destOrd="0" presId="urn:microsoft.com/office/officeart/2005/8/layout/list1"/>
    <dgm:cxn modelId="{E54AA470-9AA3-41D9-BFF0-5C55C26BAA0E}" type="presParOf" srcId="{8153158A-DA01-4363-B108-0FA211D9D5AC}" destId="{FD039EE5-49CB-4319-BC27-1CC7FE4A7A10}" srcOrd="1" destOrd="0" presId="urn:microsoft.com/office/officeart/2005/8/layout/list1"/>
    <dgm:cxn modelId="{ADA51B2B-F3A8-4D89-9315-93847B85D4C8}" type="presParOf" srcId="{601F170B-A80E-4E94-A9B5-90855A8ED5E1}" destId="{7EAB5335-7812-40EF-B774-6ED09F437EA6}" srcOrd="5" destOrd="0" presId="urn:microsoft.com/office/officeart/2005/8/layout/list1"/>
    <dgm:cxn modelId="{380A0CAC-5CED-4083-A15C-3EB0B218E8CE}" type="presParOf" srcId="{601F170B-A80E-4E94-A9B5-90855A8ED5E1}" destId="{F00B64E4-7505-4788-BEFB-0BC6F04E6DAA}" srcOrd="6" destOrd="0" presId="urn:microsoft.com/office/officeart/2005/8/layout/list1"/>
    <dgm:cxn modelId="{8F05A3A1-7C31-43DA-8C09-37E183ED7B99}" type="presParOf" srcId="{601F170B-A80E-4E94-A9B5-90855A8ED5E1}" destId="{D03768C4-BD4D-4A94-934B-DE8F3917655F}" srcOrd="7" destOrd="0" presId="urn:microsoft.com/office/officeart/2005/8/layout/list1"/>
    <dgm:cxn modelId="{94904BE0-6E31-420B-971D-CB368D5D824E}" type="presParOf" srcId="{601F170B-A80E-4E94-A9B5-90855A8ED5E1}" destId="{75E0733D-60E8-443D-800B-A6E7C83E0A5E}" srcOrd="8" destOrd="0" presId="urn:microsoft.com/office/officeart/2005/8/layout/list1"/>
    <dgm:cxn modelId="{AA3ADFFB-40C8-4D35-B031-C25154063198}" type="presParOf" srcId="{75E0733D-60E8-443D-800B-A6E7C83E0A5E}" destId="{4DF85E0A-3D8E-4317-9CDF-30783C220D9B}" srcOrd="0" destOrd="0" presId="urn:microsoft.com/office/officeart/2005/8/layout/list1"/>
    <dgm:cxn modelId="{1B1697BF-0CF1-4877-BDEE-503028B90D8F}" type="presParOf" srcId="{75E0733D-60E8-443D-800B-A6E7C83E0A5E}" destId="{AB1DBA9D-9D9B-4A3A-8ED9-EA9F4B8D6520}" srcOrd="1" destOrd="0" presId="urn:microsoft.com/office/officeart/2005/8/layout/list1"/>
    <dgm:cxn modelId="{C63026A0-7623-44AD-A592-8D187873FC70}" type="presParOf" srcId="{601F170B-A80E-4E94-A9B5-90855A8ED5E1}" destId="{48FCDBD4-79FF-4D64-BB5C-2FCC3B5A612D}" srcOrd="9" destOrd="0" presId="urn:microsoft.com/office/officeart/2005/8/layout/list1"/>
    <dgm:cxn modelId="{15203795-3DDA-4479-9E77-199ABBF60526}" type="presParOf" srcId="{601F170B-A80E-4E94-A9B5-90855A8ED5E1}" destId="{CDFF89F0-C93A-4321-BBA6-431F5EE0D39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97AB40-9A97-4A4B-99DE-040094D28A85}" type="doc">
      <dgm:prSet loTypeId="urn:microsoft.com/office/officeart/2005/8/layout/hProcess9" loCatId="process" qsTypeId="urn:microsoft.com/office/officeart/2005/8/quickstyle/simple1" qsCatId="simple" csTypeId="urn:microsoft.com/office/officeart/2005/8/colors/colorful5" csCatId="colorful" phldr="1"/>
      <dgm:spPr/>
    </dgm:pt>
    <dgm:pt modelId="{6559767D-9DE1-4FA6-91DF-3F676FCE8FA3}">
      <dgm:prSet phldrT="[Text]" custT="1"/>
      <dgm:spPr/>
      <dgm:t>
        <a:bodyPr/>
        <a:lstStyle/>
        <a:p>
          <a:pPr algn="ctr">
            <a:lnSpc>
              <a:spcPct val="114000"/>
            </a:lnSpc>
            <a:spcBef>
              <a:spcPts val="600"/>
            </a:spcBef>
            <a:spcAft>
              <a:spcPts val="600"/>
            </a:spcAft>
          </a:pPr>
          <a:r>
            <a:rPr lang="en-US" sz="2000" dirty="0"/>
            <a:t>Read your job description.</a:t>
          </a:r>
        </a:p>
      </dgm:t>
    </dgm:pt>
    <dgm:pt modelId="{DB981EFC-18AF-4D31-961B-D8DCD9CD0A30}" type="parTrans" cxnId="{0E37F9C7-5E10-4D00-A1AC-3560D40FAA00}">
      <dgm:prSet/>
      <dgm:spPr/>
      <dgm:t>
        <a:bodyPr/>
        <a:lstStyle/>
        <a:p>
          <a:pPr algn="ctr">
            <a:lnSpc>
              <a:spcPct val="114000"/>
            </a:lnSpc>
            <a:spcBef>
              <a:spcPts val="600"/>
            </a:spcBef>
            <a:spcAft>
              <a:spcPts val="600"/>
            </a:spcAft>
          </a:pPr>
          <a:endParaRPr lang="en-US" sz="2000"/>
        </a:p>
      </dgm:t>
    </dgm:pt>
    <dgm:pt modelId="{B4F357B8-8286-4792-B0A8-5A5BC234B138}" type="sibTrans" cxnId="{0E37F9C7-5E10-4D00-A1AC-3560D40FAA00}">
      <dgm:prSet/>
      <dgm:spPr/>
      <dgm:t>
        <a:bodyPr/>
        <a:lstStyle/>
        <a:p>
          <a:pPr algn="ctr">
            <a:lnSpc>
              <a:spcPct val="114000"/>
            </a:lnSpc>
            <a:spcBef>
              <a:spcPts val="600"/>
            </a:spcBef>
            <a:spcAft>
              <a:spcPts val="600"/>
            </a:spcAft>
          </a:pPr>
          <a:endParaRPr lang="en-US" sz="2000"/>
        </a:p>
      </dgm:t>
    </dgm:pt>
    <dgm:pt modelId="{8A151200-9D07-47E3-B243-4A3533FA77F1}">
      <dgm:prSet phldrT="[Text]" custT="1"/>
      <dgm:spPr/>
      <dgm:t>
        <a:bodyPr/>
        <a:lstStyle/>
        <a:p>
          <a:pPr algn="ctr">
            <a:lnSpc>
              <a:spcPct val="114000"/>
            </a:lnSpc>
            <a:spcBef>
              <a:spcPts val="600"/>
            </a:spcBef>
            <a:spcAft>
              <a:spcPts val="600"/>
            </a:spcAft>
          </a:pPr>
          <a:r>
            <a:rPr lang="en-US" sz="2000" dirty="0"/>
            <a:t>Understand your responsibilities.</a:t>
          </a:r>
        </a:p>
      </dgm:t>
    </dgm:pt>
    <dgm:pt modelId="{0ABA448E-793D-463D-8465-F81A591F0BA0}" type="parTrans" cxnId="{7145CBBB-E35E-4C7D-B337-D3AC80A3E189}">
      <dgm:prSet/>
      <dgm:spPr/>
      <dgm:t>
        <a:bodyPr/>
        <a:lstStyle/>
        <a:p>
          <a:pPr algn="ctr">
            <a:lnSpc>
              <a:spcPct val="114000"/>
            </a:lnSpc>
            <a:spcBef>
              <a:spcPts val="600"/>
            </a:spcBef>
            <a:spcAft>
              <a:spcPts val="600"/>
            </a:spcAft>
          </a:pPr>
          <a:endParaRPr lang="en-US" sz="2000"/>
        </a:p>
      </dgm:t>
    </dgm:pt>
    <dgm:pt modelId="{919579D1-612B-4F3D-8293-6E9897648683}" type="sibTrans" cxnId="{7145CBBB-E35E-4C7D-B337-D3AC80A3E189}">
      <dgm:prSet/>
      <dgm:spPr/>
      <dgm:t>
        <a:bodyPr/>
        <a:lstStyle/>
        <a:p>
          <a:pPr algn="ctr">
            <a:lnSpc>
              <a:spcPct val="114000"/>
            </a:lnSpc>
            <a:spcBef>
              <a:spcPts val="600"/>
            </a:spcBef>
            <a:spcAft>
              <a:spcPts val="600"/>
            </a:spcAft>
          </a:pPr>
          <a:endParaRPr lang="en-US" sz="2000"/>
        </a:p>
      </dgm:t>
    </dgm:pt>
    <dgm:pt modelId="{7B0DBF7C-40EA-4602-AE23-C5E11AB27BF4}">
      <dgm:prSet phldrT="[Text]" custT="1"/>
      <dgm:spPr/>
      <dgm:t>
        <a:bodyPr/>
        <a:lstStyle/>
        <a:p>
          <a:pPr algn="ctr">
            <a:lnSpc>
              <a:spcPct val="114000"/>
            </a:lnSpc>
            <a:spcBef>
              <a:spcPts val="600"/>
            </a:spcBef>
            <a:spcAft>
              <a:spcPts val="600"/>
            </a:spcAft>
          </a:pPr>
          <a:r>
            <a:rPr lang="en-US" sz="2000" dirty="0"/>
            <a:t>Discuss your responsibilities with your supervisor.</a:t>
          </a:r>
        </a:p>
      </dgm:t>
    </dgm:pt>
    <dgm:pt modelId="{E6EE6E2D-A773-4C1C-8B78-7D97A8352991}" type="parTrans" cxnId="{AFE83B73-3F9D-4738-AC17-9ADC6D45A77E}">
      <dgm:prSet/>
      <dgm:spPr/>
      <dgm:t>
        <a:bodyPr/>
        <a:lstStyle/>
        <a:p>
          <a:pPr algn="ctr">
            <a:lnSpc>
              <a:spcPct val="114000"/>
            </a:lnSpc>
            <a:spcBef>
              <a:spcPts val="600"/>
            </a:spcBef>
            <a:spcAft>
              <a:spcPts val="600"/>
            </a:spcAft>
          </a:pPr>
          <a:endParaRPr lang="en-US" sz="2000"/>
        </a:p>
      </dgm:t>
    </dgm:pt>
    <dgm:pt modelId="{5DC3C5AD-C81C-474B-860D-661BA46A2BC4}" type="sibTrans" cxnId="{AFE83B73-3F9D-4738-AC17-9ADC6D45A77E}">
      <dgm:prSet/>
      <dgm:spPr/>
      <dgm:t>
        <a:bodyPr/>
        <a:lstStyle/>
        <a:p>
          <a:pPr algn="ctr">
            <a:lnSpc>
              <a:spcPct val="114000"/>
            </a:lnSpc>
            <a:spcBef>
              <a:spcPts val="600"/>
            </a:spcBef>
            <a:spcAft>
              <a:spcPts val="600"/>
            </a:spcAft>
          </a:pPr>
          <a:endParaRPr lang="en-US" sz="2000"/>
        </a:p>
      </dgm:t>
    </dgm:pt>
    <dgm:pt modelId="{5F8D8799-B700-400F-8068-3DB80FFF5619}" type="pres">
      <dgm:prSet presAssocID="{F197AB40-9A97-4A4B-99DE-040094D28A85}" presName="CompostProcess" presStyleCnt="0">
        <dgm:presLayoutVars>
          <dgm:dir/>
          <dgm:resizeHandles val="exact"/>
        </dgm:presLayoutVars>
      </dgm:prSet>
      <dgm:spPr/>
    </dgm:pt>
    <dgm:pt modelId="{98F959EC-F673-4CBA-A730-D395B617E5D4}" type="pres">
      <dgm:prSet presAssocID="{F197AB40-9A97-4A4B-99DE-040094D28A85}" presName="arrow" presStyleLbl="bgShp" presStyleIdx="0" presStyleCnt="1" custScaleX="117647"/>
      <dgm:spPr/>
    </dgm:pt>
    <dgm:pt modelId="{60C20274-93B2-4C80-9E4D-34D02D6B33A5}" type="pres">
      <dgm:prSet presAssocID="{F197AB40-9A97-4A4B-99DE-040094D28A85}" presName="linearProcess" presStyleCnt="0"/>
      <dgm:spPr/>
    </dgm:pt>
    <dgm:pt modelId="{A9B9BC02-74F8-410B-AEC1-3A2E6224D6F1}" type="pres">
      <dgm:prSet presAssocID="{6559767D-9DE1-4FA6-91DF-3F676FCE8FA3}" presName="textNode" presStyleLbl="node1" presStyleIdx="0" presStyleCnt="3" custScaleX="1399177">
        <dgm:presLayoutVars>
          <dgm:bulletEnabled val="1"/>
        </dgm:presLayoutVars>
      </dgm:prSet>
      <dgm:spPr/>
    </dgm:pt>
    <dgm:pt modelId="{B34A64D8-C1C6-48C1-B756-C6585F3905E1}" type="pres">
      <dgm:prSet presAssocID="{B4F357B8-8286-4792-B0A8-5A5BC234B138}" presName="sibTrans" presStyleCnt="0"/>
      <dgm:spPr/>
    </dgm:pt>
    <dgm:pt modelId="{7FEB0761-8224-4988-83B5-B39AC6FD54E2}" type="pres">
      <dgm:prSet presAssocID="{8A151200-9D07-47E3-B243-4A3533FA77F1}" presName="textNode" presStyleLbl="node1" presStyleIdx="1" presStyleCnt="3" custScaleX="1399177">
        <dgm:presLayoutVars>
          <dgm:bulletEnabled val="1"/>
        </dgm:presLayoutVars>
      </dgm:prSet>
      <dgm:spPr/>
    </dgm:pt>
    <dgm:pt modelId="{09A53327-91C1-4D6A-84CF-7B52157A2AB2}" type="pres">
      <dgm:prSet presAssocID="{919579D1-612B-4F3D-8293-6E9897648683}" presName="sibTrans" presStyleCnt="0"/>
      <dgm:spPr/>
    </dgm:pt>
    <dgm:pt modelId="{14C05CA4-C13D-45D8-B25C-C62ABA113B2A}" type="pres">
      <dgm:prSet presAssocID="{7B0DBF7C-40EA-4602-AE23-C5E11AB27BF4}" presName="textNode" presStyleLbl="node1" presStyleIdx="2" presStyleCnt="3" custScaleX="1399177" custLinFactX="10421" custLinFactNeighborX="100000" custLinFactNeighborY="0">
        <dgm:presLayoutVars>
          <dgm:bulletEnabled val="1"/>
        </dgm:presLayoutVars>
      </dgm:prSet>
      <dgm:spPr/>
    </dgm:pt>
  </dgm:ptLst>
  <dgm:cxnLst>
    <dgm:cxn modelId="{A692D469-6D0D-4351-BACA-9B6561AA9F87}" type="presOf" srcId="{6559767D-9DE1-4FA6-91DF-3F676FCE8FA3}" destId="{A9B9BC02-74F8-410B-AEC1-3A2E6224D6F1}" srcOrd="0" destOrd="0" presId="urn:microsoft.com/office/officeart/2005/8/layout/hProcess9"/>
    <dgm:cxn modelId="{38102050-80CD-4937-9D7F-E58C581E368B}" type="presOf" srcId="{7B0DBF7C-40EA-4602-AE23-C5E11AB27BF4}" destId="{14C05CA4-C13D-45D8-B25C-C62ABA113B2A}" srcOrd="0" destOrd="0" presId="urn:microsoft.com/office/officeart/2005/8/layout/hProcess9"/>
    <dgm:cxn modelId="{AFE83B73-3F9D-4738-AC17-9ADC6D45A77E}" srcId="{F197AB40-9A97-4A4B-99DE-040094D28A85}" destId="{7B0DBF7C-40EA-4602-AE23-C5E11AB27BF4}" srcOrd="2" destOrd="0" parTransId="{E6EE6E2D-A773-4C1C-8B78-7D97A8352991}" sibTransId="{5DC3C5AD-C81C-474B-860D-661BA46A2BC4}"/>
    <dgm:cxn modelId="{266FE975-8237-4657-A2A9-14BA2A26FE42}" type="presOf" srcId="{8A151200-9D07-47E3-B243-4A3533FA77F1}" destId="{7FEB0761-8224-4988-83B5-B39AC6FD54E2}" srcOrd="0" destOrd="0" presId="urn:microsoft.com/office/officeart/2005/8/layout/hProcess9"/>
    <dgm:cxn modelId="{2DA328B4-25A6-41EF-8E24-6CD0D1B9EDE1}" type="presOf" srcId="{F197AB40-9A97-4A4B-99DE-040094D28A85}" destId="{5F8D8799-B700-400F-8068-3DB80FFF5619}" srcOrd="0" destOrd="0" presId="urn:microsoft.com/office/officeart/2005/8/layout/hProcess9"/>
    <dgm:cxn modelId="{7145CBBB-E35E-4C7D-B337-D3AC80A3E189}" srcId="{F197AB40-9A97-4A4B-99DE-040094D28A85}" destId="{8A151200-9D07-47E3-B243-4A3533FA77F1}" srcOrd="1" destOrd="0" parTransId="{0ABA448E-793D-463D-8465-F81A591F0BA0}" sibTransId="{919579D1-612B-4F3D-8293-6E9897648683}"/>
    <dgm:cxn modelId="{0E37F9C7-5E10-4D00-A1AC-3560D40FAA00}" srcId="{F197AB40-9A97-4A4B-99DE-040094D28A85}" destId="{6559767D-9DE1-4FA6-91DF-3F676FCE8FA3}" srcOrd="0" destOrd="0" parTransId="{DB981EFC-18AF-4D31-961B-D8DCD9CD0A30}" sibTransId="{B4F357B8-8286-4792-B0A8-5A5BC234B138}"/>
    <dgm:cxn modelId="{0F656A61-D982-48C5-9F4E-2B114A888E51}" type="presParOf" srcId="{5F8D8799-B700-400F-8068-3DB80FFF5619}" destId="{98F959EC-F673-4CBA-A730-D395B617E5D4}" srcOrd="0" destOrd="0" presId="urn:microsoft.com/office/officeart/2005/8/layout/hProcess9"/>
    <dgm:cxn modelId="{563276F1-9984-4B89-A1EE-23B868AB2839}" type="presParOf" srcId="{5F8D8799-B700-400F-8068-3DB80FFF5619}" destId="{60C20274-93B2-4C80-9E4D-34D02D6B33A5}" srcOrd="1" destOrd="0" presId="urn:microsoft.com/office/officeart/2005/8/layout/hProcess9"/>
    <dgm:cxn modelId="{512D5000-BB0F-470A-B016-578D538C3BA8}" type="presParOf" srcId="{60C20274-93B2-4C80-9E4D-34D02D6B33A5}" destId="{A9B9BC02-74F8-410B-AEC1-3A2E6224D6F1}" srcOrd="0" destOrd="0" presId="urn:microsoft.com/office/officeart/2005/8/layout/hProcess9"/>
    <dgm:cxn modelId="{592F0A36-D513-4396-9B46-9C354442EBE3}" type="presParOf" srcId="{60C20274-93B2-4C80-9E4D-34D02D6B33A5}" destId="{B34A64D8-C1C6-48C1-B756-C6585F3905E1}" srcOrd="1" destOrd="0" presId="urn:microsoft.com/office/officeart/2005/8/layout/hProcess9"/>
    <dgm:cxn modelId="{F735D018-7D58-4486-BD8B-F1020C2633E1}" type="presParOf" srcId="{60C20274-93B2-4C80-9E4D-34D02D6B33A5}" destId="{7FEB0761-8224-4988-83B5-B39AC6FD54E2}" srcOrd="2" destOrd="0" presId="urn:microsoft.com/office/officeart/2005/8/layout/hProcess9"/>
    <dgm:cxn modelId="{D3301CED-A325-4559-A0D9-0ACDA0F44826}" type="presParOf" srcId="{60C20274-93B2-4C80-9E4D-34D02D6B33A5}" destId="{09A53327-91C1-4D6A-84CF-7B52157A2AB2}" srcOrd="3" destOrd="0" presId="urn:microsoft.com/office/officeart/2005/8/layout/hProcess9"/>
    <dgm:cxn modelId="{6D74236D-2EDB-48E5-AA66-8C8208128199}" type="presParOf" srcId="{60C20274-93B2-4C80-9E4D-34D02D6B33A5}" destId="{14C05CA4-C13D-45D8-B25C-C62ABA113B2A}"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652B23A-5356-4FDE-9D4E-99030C09B73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918CE79C-16D6-4C2E-85C9-02CA82B4058C}">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What is my job title?</a:t>
          </a:r>
          <a:endParaRPr lang="en-AU" sz="2000" dirty="0"/>
        </a:p>
      </dgm:t>
    </dgm:pt>
    <dgm:pt modelId="{8A1A201E-D9C4-442A-B0D6-2BC29145305B}" type="parTrans" cxnId="{879E6A1D-4945-41A7-8F8C-E888F2965B47}">
      <dgm:prSet/>
      <dgm:spPr/>
      <dgm:t>
        <a:bodyPr/>
        <a:lstStyle/>
        <a:p>
          <a:pPr>
            <a:lnSpc>
              <a:spcPct val="114000"/>
            </a:lnSpc>
            <a:spcBef>
              <a:spcPts val="600"/>
            </a:spcBef>
            <a:spcAft>
              <a:spcPts val="600"/>
            </a:spcAft>
          </a:pPr>
          <a:endParaRPr lang="en-AU" sz="2000"/>
        </a:p>
      </dgm:t>
    </dgm:pt>
    <dgm:pt modelId="{094D2A9A-1D0B-4443-955F-D766CBFB2A0F}" type="sibTrans" cxnId="{879E6A1D-4945-41A7-8F8C-E888F2965B47}">
      <dgm:prSet/>
      <dgm:spPr/>
      <dgm:t>
        <a:bodyPr/>
        <a:lstStyle/>
        <a:p>
          <a:pPr>
            <a:lnSpc>
              <a:spcPct val="114000"/>
            </a:lnSpc>
            <a:spcBef>
              <a:spcPts val="600"/>
            </a:spcBef>
            <a:spcAft>
              <a:spcPts val="600"/>
            </a:spcAft>
          </a:pPr>
          <a:endParaRPr lang="en-AU" sz="2000"/>
        </a:p>
      </dgm:t>
    </dgm:pt>
    <dgm:pt modelId="{3CBC8EFA-5E82-43C2-97F1-C493D8DE145C}">
      <dgm:prSet custT="1"/>
      <dgm:spPr>
        <a:solidFill>
          <a:srgbClr val="3CBE99"/>
        </a:solidFill>
      </dgm:spPr>
      <dgm:t>
        <a:bodyPr/>
        <a:lstStyle/>
        <a:p>
          <a:pPr>
            <a:lnSpc>
              <a:spcPct val="114000"/>
            </a:lnSpc>
            <a:spcBef>
              <a:spcPts val="600"/>
            </a:spcBef>
            <a:spcAft>
              <a:spcPts val="600"/>
            </a:spcAft>
          </a:pPr>
          <a:r>
            <a:rPr lang="en-US" sz="2000" dirty="0"/>
            <a:t>What are the qualifications for this job?</a:t>
          </a:r>
        </a:p>
      </dgm:t>
    </dgm:pt>
    <dgm:pt modelId="{8B428DFC-CB0B-462F-9535-418C3DE7ADE1}" type="parTrans" cxnId="{A5A00283-A758-40C9-92CF-8ADBC73A9B60}">
      <dgm:prSet/>
      <dgm:spPr/>
      <dgm:t>
        <a:bodyPr/>
        <a:lstStyle/>
        <a:p>
          <a:pPr>
            <a:lnSpc>
              <a:spcPct val="114000"/>
            </a:lnSpc>
            <a:spcBef>
              <a:spcPts val="600"/>
            </a:spcBef>
            <a:spcAft>
              <a:spcPts val="600"/>
            </a:spcAft>
          </a:pPr>
          <a:endParaRPr lang="en-AU" sz="2000"/>
        </a:p>
      </dgm:t>
    </dgm:pt>
    <dgm:pt modelId="{D59BE5FF-F2FF-4834-8B5E-053A73016513}" type="sibTrans" cxnId="{A5A00283-A758-40C9-92CF-8ADBC73A9B60}">
      <dgm:prSet/>
      <dgm:spPr/>
      <dgm:t>
        <a:bodyPr/>
        <a:lstStyle/>
        <a:p>
          <a:pPr>
            <a:lnSpc>
              <a:spcPct val="114000"/>
            </a:lnSpc>
            <a:spcBef>
              <a:spcPts val="600"/>
            </a:spcBef>
            <a:spcAft>
              <a:spcPts val="600"/>
            </a:spcAft>
          </a:pPr>
          <a:endParaRPr lang="en-AU" sz="2000"/>
        </a:p>
      </dgm:t>
    </dgm:pt>
    <dgm:pt modelId="{696A21AB-C544-4855-A5F4-2E01208F4F1F}">
      <dgm:prSet custT="1"/>
      <dgm:spPr/>
      <dgm:t>
        <a:bodyPr/>
        <a:lstStyle/>
        <a:p>
          <a:pPr>
            <a:lnSpc>
              <a:spcPct val="114000"/>
            </a:lnSpc>
            <a:spcBef>
              <a:spcPts val="600"/>
            </a:spcBef>
            <a:spcAft>
              <a:spcPts val="600"/>
            </a:spcAft>
          </a:pPr>
          <a:r>
            <a:rPr lang="en-US" sz="2000" dirty="0"/>
            <a:t>What will a typical workday look like for me?</a:t>
          </a:r>
        </a:p>
      </dgm:t>
    </dgm:pt>
    <dgm:pt modelId="{DC995685-8E4A-4006-8CD2-8D23CFDAFF7B}" type="parTrans" cxnId="{351EC613-546A-473A-8CA3-F5C1DA00ACF7}">
      <dgm:prSet/>
      <dgm:spPr/>
      <dgm:t>
        <a:bodyPr/>
        <a:lstStyle/>
        <a:p>
          <a:pPr>
            <a:lnSpc>
              <a:spcPct val="114000"/>
            </a:lnSpc>
            <a:spcBef>
              <a:spcPts val="600"/>
            </a:spcBef>
            <a:spcAft>
              <a:spcPts val="600"/>
            </a:spcAft>
          </a:pPr>
          <a:endParaRPr lang="en-AU" sz="2000"/>
        </a:p>
      </dgm:t>
    </dgm:pt>
    <dgm:pt modelId="{825A8F72-6AC3-4323-8C63-9330EF275EE2}" type="sibTrans" cxnId="{351EC613-546A-473A-8CA3-F5C1DA00ACF7}">
      <dgm:prSet/>
      <dgm:spPr/>
      <dgm:t>
        <a:bodyPr/>
        <a:lstStyle/>
        <a:p>
          <a:pPr>
            <a:lnSpc>
              <a:spcPct val="114000"/>
            </a:lnSpc>
            <a:spcBef>
              <a:spcPts val="600"/>
            </a:spcBef>
            <a:spcAft>
              <a:spcPts val="600"/>
            </a:spcAft>
          </a:pPr>
          <a:endParaRPr lang="en-AU" sz="2000"/>
        </a:p>
      </dgm:t>
    </dgm:pt>
    <dgm:pt modelId="{F00DDE3D-5240-41C9-AB5F-C64DAF316AC8}">
      <dgm:prSet custT="1"/>
      <dgm:spPr/>
      <dgm:t>
        <a:bodyPr/>
        <a:lstStyle/>
        <a:p>
          <a:pPr>
            <a:lnSpc>
              <a:spcPct val="114000"/>
            </a:lnSpc>
            <a:spcBef>
              <a:spcPts val="600"/>
            </a:spcBef>
            <a:spcAft>
              <a:spcPts val="600"/>
            </a:spcAft>
          </a:pPr>
          <a:r>
            <a:rPr lang="en-US" sz="2000"/>
            <a:t>Who are my immediate supervisors?</a:t>
          </a:r>
          <a:endParaRPr lang="en-US" sz="2000" dirty="0"/>
        </a:p>
      </dgm:t>
    </dgm:pt>
    <dgm:pt modelId="{82D02B1F-6196-4225-903E-6ACC6C5E3D5A}" type="parTrans" cxnId="{0B7AFB60-A751-4611-A36E-A3CF72A5965C}">
      <dgm:prSet/>
      <dgm:spPr/>
      <dgm:t>
        <a:bodyPr/>
        <a:lstStyle/>
        <a:p>
          <a:pPr>
            <a:lnSpc>
              <a:spcPct val="114000"/>
            </a:lnSpc>
            <a:spcBef>
              <a:spcPts val="600"/>
            </a:spcBef>
            <a:spcAft>
              <a:spcPts val="600"/>
            </a:spcAft>
          </a:pPr>
          <a:endParaRPr lang="en-AU" sz="2000"/>
        </a:p>
      </dgm:t>
    </dgm:pt>
    <dgm:pt modelId="{EB4DBA6B-A404-46EE-9327-36D976C4295F}" type="sibTrans" cxnId="{0B7AFB60-A751-4611-A36E-A3CF72A5965C}">
      <dgm:prSet/>
      <dgm:spPr/>
      <dgm:t>
        <a:bodyPr/>
        <a:lstStyle/>
        <a:p>
          <a:pPr>
            <a:lnSpc>
              <a:spcPct val="114000"/>
            </a:lnSpc>
            <a:spcBef>
              <a:spcPts val="600"/>
            </a:spcBef>
            <a:spcAft>
              <a:spcPts val="600"/>
            </a:spcAft>
          </a:pPr>
          <a:endParaRPr lang="en-AU" sz="2000"/>
        </a:p>
      </dgm:t>
    </dgm:pt>
    <dgm:pt modelId="{538B015E-2B03-4037-8F5F-75998A5892CA}" type="pres">
      <dgm:prSet presAssocID="{D652B23A-5356-4FDE-9D4E-99030C09B732}" presName="linear" presStyleCnt="0">
        <dgm:presLayoutVars>
          <dgm:animLvl val="lvl"/>
          <dgm:resizeHandles val="exact"/>
        </dgm:presLayoutVars>
      </dgm:prSet>
      <dgm:spPr/>
    </dgm:pt>
    <dgm:pt modelId="{09236610-344A-420A-8231-DFA77461945B}" type="pres">
      <dgm:prSet presAssocID="{918CE79C-16D6-4C2E-85C9-02CA82B4058C}" presName="parentText" presStyleLbl="node1" presStyleIdx="0" presStyleCnt="4">
        <dgm:presLayoutVars>
          <dgm:chMax val="0"/>
          <dgm:bulletEnabled val="1"/>
        </dgm:presLayoutVars>
      </dgm:prSet>
      <dgm:spPr/>
    </dgm:pt>
    <dgm:pt modelId="{206A780D-342E-4A7B-AA40-A55ED9C4EDA4}" type="pres">
      <dgm:prSet presAssocID="{094D2A9A-1D0B-4443-955F-D766CBFB2A0F}" presName="spacer" presStyleCnt="0"/>
      <dgm:spPr/>
    </dgm:pt>
    <dgm:pt modelId="{D1122808-3CD8-49CE-9540-8DC9C2DDD236}" type="pres">
      <dgm:prSet presAssocID="{3CBC8EFA-5E82-43C2-97F1-C493D8DE145C}" presName="parentText" presStyleLbl="node1" presStyleIdx="1" presStyleCnt="4">
        <dgm:presLayoutVars>
          <dgm:chMax val="0"/>
          <dgm:bulletEnabled val="1"/>
        </dgm:presLayoutVars>
      </dgm:prSet>
      <dgm:spPr/>
    </dgm:pt>
    <dgm:pt modelId="{3C8D59DD-2739-4750-9CAC-814A8951275C}" type="pres">
      <dgm:prSet presAssocID="{D59BE5FF-F2FF-4834-8B5E-053A73016513}" presName="spacer" presStyleCnt="0"/>
      <dgm:spPr/>
    </dgm:pt>
    <dgm:pt modelId="{11BD3033-4F9B-4ED5-A90D-15FE4FEBF4DC}" type="pres">
      <dgm:prSet presAssocID="{696A21AB-C544-4855-A5F4-2E01208F4F1F}" presName="parentText" presStyleLbl="node1" presStyleIdx="2" presStyleCnt="4">
        <dgm:presLayoutVars>
          <dgm:chMax val="0"/>
          <dgm:bulletEnabled val="1"/>
        </dgm:presLayoutVars>
      </dgm:prSet>
      <dgm:spPr/>
    </dgm:pt>
    <dgm:pt modelId="{91D00C7A-5B99-4A0D-B7EB-FA46BE401F4D}" type="pres">
      <dgm:prSet presAssocID="{825A8F72-6AC3-4323-8C63-9330EF275EE2}" presName="spacer" presStyleCnt="0"/>
      <dgm:spPr/>
    </dgm:pt>
    <dgm:pt modelId="{40B255F0-91CF-4776-846B-7A8B901E0CC8}" type="pres">
      <dgm:prSet presAssocID="{F00DDE3D-5240-41C9-AB5F-C64DAF316AC8}" presName="parentText" presStyleLbl="node1" presStyleIdx="3" presStyleCnt="4">
        <dgm:presLayoutVars>
          <dgm:chMax val="0"/>
          <dgm:bulletEnabled val="1"/>
        </dgm:presLayoutVars>
      </dgm:prSet>
      <dgm:spPr/>
    </dgm:pt>
  </dgm:ptLst>
  <dgm:cxnLst>
    <dgm:cxn modelId="{27932303-33B2-406A-9432-39B8DF5E0ECD}" type="presOf" srcId="{918CE79C-16D6-4C2E-85C9-02CA82B4058C}" destId="{09236610-344A-420A-8231-DFA77461945B}" srcOrd="0" destOrd="0" presId="urn:microsoft.com/office/officeart/2005/8/layout/vList2"/>
    <dgm:cxn modelId="{351EC613-546A-473A-8CA3-F5C1DA00ACF7}" srcId="{D652B23A-5356-4FDE-9D4E-99030C09B732}" destId="{696A21AB-C544-4855-A5F4-2E01208F4F1F}" srcOrd="2" destOrd="0" parTransId="{DC995685-8E4A-4006-8CD2-8D23CFDAFF7B}" sibTransId="{825A8F72-6AC3-4323-8C63-9330EF275EE2}"/>
    <dgm:cxn modelId="{879E6A1D-4945-41A7-8F8C-E888F2965B47}" srcId="{D652B23A-5356-4FDE-9D4E-99030C09B732}" destId="{918CE79C-16D6-4C2E-85C9-02CA82B4058C}" srcOrd="0" destOrd="0" parTransId="{8A1A201E-D9C4-442A-B0D6-2BC29145305B}" sibTransId="{094D2A9A-1D0B-4443-955F-D766CBFB2A0F}"/>
    <dgm:cxn modelId="{C6AE6430-9259-484D-AAE2-49BA779D2FEF}" type="presOf" srcId="{F00DDE3D-5240-41C9-AB5F-C64DAF316AC8}" destId="{40B255F0-91CF-4776-846B-7A8B901E0CC8}" srcOrd="0" destOrd="0" presId="urn:microsoft.com/office/officeart/2005/8/layout/vList2"/>
    <dgm:cxn modelId="{0B7AFB60-A751-4611-A36E-A3CF72A5965C}" srcId="{D652B23A-5356-4FDE-9D4E-99030C09B732}" destId="{F00DDE3D-5240-41C9-AB5F-C64DAF316AC8}" srcOrd="3" destOrd="0" parTransId="{82D02B1F-6196-4225-903E-6ACC6C5E3D5A}" sibTransId="{EB4DBA6B-A404-46EE-9327-36D976C4295F}"/>
    <dgm:cxn modelId="{A5A00283-A758-40C9-92CF-8ADBC73A9B60}" srcId="{D652B23A-5356-4FDE-9D4E-99030C09B732}" destId="{3CBC8EFA-5E82-43C2-97F1-C493D8DE145C}" srcOrd="1" destOrd="0" parTransId="{8B428DFC-CB0B-462F-9535-418C3DE7ADE1}" sibTransId="{D59BE5FF-F2FF-4834-8B5E-053A73016513}"/>
    <dgm:cxn modelId="{CFD3D4A2-583E-4C5A-B8AB-84C68FEC183E}" type="presOf" srcId="{D652B23A-5356-4FDE-9D4E-99030C09B732}" destId="{538B015E-2B03-4037-8F5F-75998A5892CA}" srcOrd="0" destOrd="0" presId="urn:microsoft.com/office/officeart/2005/8/layout/vList2"/>
    <dgm:cxn modelId="{8342A0C8-79B0-4381-930D-E9C5E483647F}" type="presOf" srcId="{3CBC8EFA-5E82-43C2-97F1-C493D8DE145C}" destId="{D1122808-3CD8-49CE-9540-8DC9C2DDD236}" srcOrd="0" destOrd="0" presId="urn:microsoft.com/office/officeart/2005/8/layout/vList2"/>
    <dgm:cxn modelId="{991031E4-754B-4E71-84BB-0E71485FE12C}" type="presOf" srcId="{696A21AB-C544-4855-A5F4-2E01208F4F1F}" destId="{11BD3033-4F9B-4ED5-A90D-15FE4FEBF4DC}" srcOrd="0" destOrd="0" presId="urn:microsoft.com/office/officeart/2005/8/layout/vList2"/>
    <dgm:cxn modelId="{8243BEE8-9860-4D9C-BC4A-C76450167A35}" type="presParOf" srcId="{538B015E-2B03-4037-8F5F-75998A5892CA}" destId="{09236610-344A-420A-8231-DFA77461945B}" srcOrd="0" destOrd="0" presId="urn:microsoft.com/office/officeart/2005/8/layout/vList2"/>
    <dgm:cxn modelId="{C801DA58-3614-4AFB-826A-97C3FF85A0D5}" type="presParOf" srcId="{538B015E-2B03-4037-8F5F-75998A5892CA}" destId="{206A780D-342E-4A7B-AA40-A55ED9C4EDA4}" srcOrd="1" destOrd="0" presId="urn:microsoft.com/office/officeart/2005/8/layout/vList2"/>
    <dgm:cxn modelId="{8CD2C782-0F4F-48E9-85C8-09475FB17574}" type="presParOf" srcId="{538B015E-2B03-4037-8F5F-75998A5892CA}" destId="{D1122808-3CD8-49CE-9540-8DC9C2DDD236}" srcOrd="2" destOrd="0" presId="urn:microsoft.com/office/officeart/2005/8/layout/vList2"/>
    <dgm:cxn modelId="{CE5ECE96-31CB-4CCE-AA73-AECA6E3CACEB}" type="presParOf" srcId="{538B015E-2B03-4037-8F5F-75998A5892CA}" destId="{3C8D59DD-2739-4750-9CAC-814A8951275C}" srcOrd="3" destOrd="0" presId="urn:microsoft.com/office/officeart/2005/8/layout/vList2"/>
    <dgm:cxn modelId="{E9B500B3-5E57-4FC7-A662-48E971F85AE5}" type="presParOf" srcId="{538B015E-2B03-4037-8F5F-75998A5892CA}" destId="{11BD3033-4F9B-4ED5-A90D-15FE4FEBF4DC}" srcOrd="4" destOrd="0" presId="urn:microsoft.com/office/officeart/2005/8/layout/vList2"/>
    <dgm:cxn modelId="{86F1EC51-10E8-4C82-B8AA-1EF8AC8FE458}" type="presParOf" srcId="{538B015E-2B03-4037-8F5F-75998A5892CA}" destId="{91D00C7A-5B99-4A0D-B7EB-FA46BE401F4D}" srcOrd="5" destOrd="0" presId="urn:microsoft.com/office/officeart/2005/8/layout/vList2"/>
    <dgm:cxn modelId="{F6DD70D8-3B92-4DCE-94F8-457A16234CDF}" type="presParOf" srcId="{538B015E-2B03-4037-8F5F-75998A5892CA}" destId="{40B255F0-91CF-4776-846B-7A8B901E0CC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87A17B-1402-424F-AFC5-7F62CF4CAF6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20CF22F4-728A-46D1-B719-AD89183756EA}">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Expectations about work hours</a:t>
          </a:r>
          <a:endParaRPr lang="en-AU" sz="2000" dirty="0"/>
        </a:p>
      </dgm:t>
    </dgm:pt>
    <dgm:pt modelId="{7DF42026-797D-4E62-870A-221A3AB02EC5}" type="parTrans" cxnId="{91711855-2C18-4479-B1B1-3B00852A6B6B}">
      <dgm:prSet/>
      <dgm:spPr/>
      <dgm:t>
        <a:bodyPr/>
        <a:lstStyle/>
        <a:p>
          <a:pPr>
            <a:lnSpc>
              <a:spcPct val="114000"/>
            </a:lnSpc>
            <a:spcBef>
              <a:spcPts val="600"/>
            </a:spcBef>
            <a:spcAft>
              <a:spcPts val="600"/>
            </a:spcAft>
          </a:pPr>
          <a:endParaRPr lang="en-AU" sz="2000"/>
        </a:p>
      </dgm:t>
    </dgm:pt>
    <dgm:pt modelId="{04137D63-BE1D-463C-B5FA-E37F55F93DA4}" type="sibTrans" cxnId="{91711855-2C18-4479-B1B1-3B00852A6B6B}">
      <dgm:prSet/>
      <dgm:spPr/>
      <dgm:t>
        <a:bodyPr/>
        <a:lstStyle/>
        <a:p>
          <a:pPr>
            <a:lnSpc>
              <a:spcPct val="114000"/>
            </a:lnSpc>
            <a:spcBef>
              <a:spcPts val="600"/>
            </a:spcBef>
            <a:spcAft>
              <a:spcPts val="600"/>
            </a:spcAft>
          </a:pPr>
          <a:endParaRPr lang="en-AU" sz="2000"/>
        </a:p>
      </dgm:t>
    </dgm:pt>
    <dgm:pt modelId="{F6742B1F-F5F4-469F-AD17-1C97D362C62A}">
      <dgm:prSet custT="1"/>
      <dgm:spPr>
        <a:solidFill>
          <a:srgbClr val="3CBE99"/>
        </a:solidFill>
      </dgm:spPr>
      <dgm:t>
        <a:bodyPr/>
        <a:lstStyle/>
        <a:p>
          <a:pPr>
            <a:lnSpc>
              <a:spcPct val="114000"/>
            </a:lnSpc>
            <a:spcBef>
              <a:spcPts val="600"/>
            </a:spcBef>
            <a:spcAft>
              <a:spcPts val="600"/>
            </a:spcAft>
          </a:pPr>
          <a:r>
            <a:rPr lang="en-US" sz="2000"/>
            <a:t>Safety</a:t>
          </a:r>
          <a:endParaRPr lang="en-US" sz="2000" dirty="0"/>
        </a:p>
      </dgm:t>
    </dgm:pt>
    <dgm:pt modelId="{29CCC7F2-54A4-4F95-9778-83E605461B0F}" type="parTrans" cxnId="{5C4D704A-249F-4DDA-B360-0EFBFAAF986C}">
      <dgm:prSet/>
      <dgm:spPr/>
      <dgm:t>
        <a:bodyPr/>
        <a:lstStyle/>
        <a:p>
          <a:pPr>
            <a:lnSpc>
              <a:spcPct val="114000"/>
            </a:lnSpc>
            <a:spcBef>
              <a:spcPts val="600"/>
            </a:spcBef>
            <a:spcAft>
              <a:spcPts val="600"/>
            </a:spcAft>
          </a:pPr>
          <a:endParaRPr lang="en-AU" sz="2000"/>
        </a:p>
      </dgm:t>
    </dgm:pt>
    <dgm:pt modelId="{6037C4A3-3295-4978-9593-E53DA8871D3D}" type="sibTrans" cxnId="{5C4D704A-249F-4DDA-B360-0EFBFAAF986C}">
      <dgm:prSet/>
      <dgm:spPr/>
      <dgm:t>
        <a:bodyPr/>
        <a:lstStyle/>
        <a:p>
          <a:pPr>
            <a:lnSpc>
              <a:spcPct val="114000"/>
            </a:lnSpc>
            <a:spcBef>
              <a:spcPts val="600"/>
            </a:spcBef>
            <a:spcAft>
              <a:spcPts val="600"/>
            </a:spcAft>
          </a:pPr>
          <a:endParaRPr lang="en-AU" sz="2000"/>
        </a:p>
      </dgm:t>
    </dgm:pt>
    <dgm:pt modelId="{EE6F0EC2-6F02-411B-9127-3731CD1BB656}">
      <dgm:prSet custT="1"/>
      <dgm:spPr/>
      <dgm:t>
        <a:bodyPr/>
        <a:lstStyle/>
        <a:p>
          <a:pPr>
            <a:lnSpc>
              <a:spcPct val="114000"/>
            </a:lnSpc>
            <a:spcBef>
              <a:spcPts val="600"/>
            </a:spcBef>
            <a:spcAft>
              <a:spcPts val="600"/>
            </a:spcAft>
          </a:pPr>
          <a:r>
            <a:rPr lang="en-US" sz="2000"/>
            <a:t>Salary details</a:t>
          </a:r>
          <a:endParaRPr lang="en-US" sz="2000" dirty="0"/>
        </a:p>
      </dgm:t>
    </dgm:pt>
    <dgm:pt modelId="{3F613554-5C96-4174-AA31-B6B8E359EB0D}" type="parTrans" cxnId="{C6814A7A-4F02-4E81-8731-AF36BA7528D0}">
      <dgm:prSet/>
      <dgm:spPr/>
      <dgm:t>
        <a:bodyPr/>
        <a:lstStyle/>
        <a:p>
          <a:pPr>
            <a:lnSpc>
              <a:spcPct val="114000"/>
            </a:lnSpc>
            <a:spcBef>
              <a:spcPts val="600"/>
            </a:spcBef>
            <a:spcAft>
              <a:spcPts val="600"/>
            </a:spcAft>
          </a:pPr>
          <a:endParaRPr lang="en-AU" sz="2000"/>
        </a:p>
      </dgm:t>
    </dgm:pt>
    <dgm:pt modelId="{C0371DCD-5F37-4D9A-BF85-1267836780AA}" type="sibTrans" cxnId="{C6814A7A-4F02-4E81-8731-AF36BA7528D0}">
      <dgm:prSet/>
      <dgm:spPr/>
      <dgm:t>
        <a:bodyPr/>
        <a:lstStyle/>
        <a:p>
          <a:pPr>
            <a:lnSpc>
              <a:spcPct val="114000"/>
            </a:lnSpc>
            <a:spcBef>
              <a:spcPts val="600"/>
            </a:spcBef>
            <a:spcAft>
              <a:spcPts val="600"/>
            </a:spcAft>
          </a:pPr>
          <a:endParaRPr lang="en-AU" sz="2000"/>
        </a:p>
      </dgm:t>
    </dgm:pt>
    <dgm:pt modelId="{32D1C054-8A32-4F92-927D-09E4F121DDD9}" type="pres">
      <dgm:prSet presAssocID="{F587A17B-1402-424F-AFC5-7F62CF4CAF6D}" presName="diagram" presStyleCnt="0">
        <dgm:presLayoutVars>
          <dgm:dir/>
          <dgm:resizeHandles val="exact"/>
        </dgm:presLayoutVars>
      </dgm:prSet>
      <dgm:spPr/>
    </dgm:pt>
    <dgm:pt modelId="{57A55A2D-588C-4C0B-B308-7DD446001940}" type="pres">
      <dgm:prSet presAssocID="{20CF22F4-728A-46D1-B719-AD89183756EA}" presName="node" presStyleLbl="node1" presStyleIdx="0" presStyleCnt="3" custScaleX="112895">
        <dgm:presLayoutVars>
          <dgm:bulletEnabled val="1"/>
        </dgm:presLayoutVars>
      </dgm:prSet>
      <dgm:spPr/>
    </dgm:pt>
    <dgm:pt modelId="{7F08120F-A0AF-4766-9634-E4289261D6D9}" type="pres">
      <dgm:prSet presAssocID="{04137D63-BE1D-463C-B5FA-E37F55F93DA4}" presName="sibTrans" presStyleCnt="0"/>
      <dgm:spPr/>
    </dgm:pt>
    <dgm:pt modelId="{629FADE5-D072-4429-B03E-9A97BC6BCB58}" type="pres">
      <dgm:prSet presAssocID="{F6742B1F-F5F4-469F-AD17-1C97D362C62A}" presName="node" presStyleLbl="node1" presStyleIdx="1" presStyleCnt="3">
        <dgm:presLayoutVars>
          <dgm:bulletEnabled val="1"/>
        </dgm:presLayoutVars>
      </dgm:prSet>
      <dgm:spPr/>
    </dgm:pt>
    <dgm:pt modelId="{E2FFE7D6-DEED-41E8-B4B5-EF6231645B40}" type="pres">
      <dgm:prSet presAssocID="{6037C4A3-3295-4978-9593-E53DA8871D3D}" presName="sibTrans" presStyleCnt="0"/>
      <dgm:spPr/>
    </dgm:pt>
    <dgm:pt modelId="{4030BC7D-E2F5-47C1-A845-E7E7B9BFFBAC}" type="pres">
      <dgm:prSet presAssocID="{EE6F0EC2-6F02-411B-9127-3731CD1BB656}" presName="node" presStyleLbl="node1" presStyleIdx="2" presStyleCnt="3">
        <dgm:presLayoutVars>
          <dgm:bulletEnabled val="1"/>
        </dgm:presLayoutVars>
      </dgm:prSet>
      <dgm:spPr/>
    </dgm:pt>
  </dgm:ptLst>
  <dgm:cxnLst>
    <dgm:cxn modelId="{FCF18101-2FAD-47C7-BF94-9ECCF26E70DF}" type="presOf" srcId="{F587A17B-1402-424F-AFC5-7F62CF4CAF6D}" destId="{32D1C054-8A32-4F92-927D-09E4F121DDD9}" srcOrd="0" destOrd="0" presId="urn:microsoft.com/office/officeart/2005/8/layout/default"/>
    <dgm:cxn modelId="{5C4D704A-249F-4DDA-B360-0EFBFAAF986C}" srcId="{F587A17B-1402-424F-AFC5-7F62CF4CAF6D}" destId="{F6742B1F-F5F4-469F-AD17-1C97D362C62A}" srcOrd="1" destOrd="0" parTransId="{29CCC7F2-54A4-4F95-9778-83E605461B0F}" sibTransId="{6037C4A3-3295-4978-9593-E53DA8871D3D}"/>
    <dgm:cxn modelId="{91711855-2C18-4479-B1B1-3B00852A6B6B}" srcId="{F587A17B-1402-424F-AFC5-7F62CF4CAF6D}" destId="{20CF22F4-728A-46D1-B719-AD89183756EA}" srcOrd="0" destOrd="0" parTransId="{7DF42026-797D-4E62-870A-221A3AB02EC5}" sibTransId="{04137D63-BE1D-463C-B5FA-E37F55F93DA4}"/>
    <dgm:cxn modelId="{26272B57-D532-4443-9755-6C365E6176CA}" type="presOf" srcId="{F6742B1F-F5F4-469F-AD17-1C97D362C62A}" destId="{629FADE5-D072-4429-B03E-9A97BC6BCB58}" srcOrd="0" destOrd="0" presId="urn:microsoft.com/office/officeart/2005/8/layout/default"/>
    <dgm:cxn modelId="{C6814A7A-4F02-4E81-8731-AF36BA7528D0}" srcId="{F587A17B-1402-424F-AFC5-7F62CF4CAF6D}" destId="{EE6F0EC2-6F02-411B-9127-3731CD1BB656}" srcOrd="2" destOrd="0" parTransId="{3F613554-5C96-4174-AA31-B6B8E359EB0D}" sibTransId="{C0371DCD-5F37-4D9A-BF85-1267836780AA}"/>
    <dgm:cxn modelId="{7922C5CB-ECD0-4426-BDCC-FB1C9A31EACD}" type="presOf" srcId="{EE6F0EC2-6F02-411B-9127-3731CD1BB656}" destId="{4030BC7D-E2F5-47C1-A845-E7E7B9BFFBAC}" srcOrd="0" destOrd="0" presId="urn:microsoft.com/office/officeart/2005/8/layout/default"/>
    <dgm:cxn modelId="{978A87F4-2693-48DD-9D60-DF1F637AC171}" type="presOf" srcId="{20CF22F4-728A-46D1-B719-AD89183756EA}" destId="{57A55A2D-588C-4C0B-B308-7DD446001940}" srcOrd="0" destOrd="0" presId="urn:microsoft.com/office/officeart/2005/8/layout/default"/>
    <dgm:cxn modelId="{D87FDEC8-CD66-4B71-90D9-10F653D3D4F3}" type="presParOf" srcId="{32D1C054-8A32-4F92-927D-09E4F121DDD9}" destId="{57A55A2D-588C-4C0B-B308-7DD446001940}" srcOrd="0" destOrd="0" presId="urn:microsoft.com/office/officeart/2005/8/layout/default"/>
    <dgm:cxn modelId="{A30C6C1A-6A4F-4D11-A4AA-A973B3B9583C}" type="presParOf" srcId="{32D1C054-8A32-4F92-927D-09E4F121DDD9}" destId="{7F08120F-A0AF-4766-9634-E4289261D6D9}" srcOrd="1" destOrd="0" presId="urn:microsoft.com/office/officeart/2005/8/layout/default"/>
    <dgm:cxn modelId="{2A09DAB3-F51C-4B28-9B47-41C6804DA792}" type="presParOf" srcId="{32D1C054-8A32-4F92-927D-09E4F121DDD9}" destId="{629FADE5-D072-4429-B03E-9A97BC6BCB58}" srcOrd="2" destOrd="0" presId="urn:microsoft.com/office/officeart/2005/8/layout/default"/>
    <dgm:cxn modelId="{945B3B71-699C-4B66-A3A0-ABFD196151F2}" type="presParOf" srcId="{32D1C054-8A32-4F92-927D-09E4F121DDD9}" destId="{E2FFE7D6-DEED-41E8-B4B5-EF6231645B40}" srcOrd="3" destOrd="0" presId="urn:microsoft.com/office/officeart/2005/8/layout/default"/>
    <dgm:cxn modelId="{0BF9C108-0069-4ACF-AB7C-02DCAF938A6C}" type="presParOf" srcId="{32D1C054-8A32-4F92-927D-09E4F121DDD9}" destId="{4030BC7D-E2F5-47C1-A845-E7E7B9BFFBA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7E60CB-3177-44E4-9003-D6299F4BF71E}"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517743CF-F86A-4B4C-AA19-49BD2013769E}">
      <dgm:prSet phldrT="[Text]" custT="1"/>
      <dgm:spPr/>
      <dgm:t>
        <a:bodyPr/>
        <a:lstStyle/>
        <a:p>
          <a:pPr algn="r">
            <a:lnSpc>
              <a:spcPct val="114000"/>
            </a:lnSpc>
            <a:spcBef>
              <a:spcPts val="600"/>
            </a:spcBef>
            <a:spcAft>
              <a:spcPts val="600"/>
            </a:spcAft>
          </a:pPr>
          <a:r>
            <a:rPr lang="en-US" sz="1800"/>
            <a:t>Direct</a:t>
          </a:r>
        </a:p>
      </dgm:t>
    </dgm:pt>
    <dgm:pt modelId="{45CACAC9-8A0B-40BC-B77A-519D4C2C2F8D}" type="parTrans" cxnId="{34F5E126-FD86-47DE-8F8C-8FD9944CA278}">
      <dgm:prSet/>
      <dgm:spPr/>
      <dgm:t>
        <a:bodyPr/>
        <a:lstStyle/>
        <a:p>
          <a:pPr algn="just">
            <a:lnSpc>
              <a:spcPct val="114000"/>
            </a:lnSpc>
            <a:spcBef>
              <a:spcPts val="600"/>
            </a:spcBef>
            <a:spcAft>
              <a:spcPts val="600"/>
            </a:spcAft>
          </a:pPr>
          <a:endParaRPr lang="en-US" sz="1200"/>
        </a:p>
      </dgm:t>
    </dgm:pt>
    <dgm:pt modelId="{B0530187-76AF-4A3C-9DDD-0CEE433F6B3B}" type="sibTrans" cxnId="{34F5E126-FD86-47DE-8F8C-8FD9944CA278}">
      <dgm:prSet/>
      <dgm:spPr/>
      <dgm:t>
        <a:bodyPr/>
        <a:lstStyle/>
        <a:p>
          <a:pPr algn="just">
            <a:lnSpc>
              <a:spcPct val="114000"/>
            </a:lnSpc>
            <a:spcBef>
              <a:spcPts val="600"/>
            </a:spcBef>
            <a:spcAft>
              <a:spcPts val="600"/>
            </a:spcAft>
          </a:pPr>
          <a:endParaRPr lang="en-US" sz="1200"/>
        </a:p>
      </dgm:t>
    </dgm:pt>
    <dgm:pt modelId="{33E83C5C-15C0-42E6-B796-3510ACC660F0}">
      <dgm:prSet phldrT="[Text]" custT="1"/>
      <dgm:spPr>
        <a:solidFill>
          <a:srgbClr val="458DCF"/>
        </a:solidFill>
      </dgm:spPr>
      <dgm:t>
        <a:bodyPr/>
        <a:lstStyle/>
        <a:p>
          <a:pPr algn="just">
            <a:lnSpc>
              <a:spcPct val="114000"/>
            </a:lnSpc>
            <a:spcBef>
              <a:spcPts val="600"/>
            </a:spcBef>
            <a:spcAft>
              <a:spcPts val="600"/>
            </a:spcAft>
          </a:pPr>
          <a:r>
            <a:rPr lang="en-US" sz="2000" dirty="0"/>
            <a:t>Supervisor is present and directly watching.</a:t>
          </a:r>
        </a:p>
      </dgm:t>
    </dgm:pt>
    <dgm:pt modelId="{A17EE5E9-ADEA-4C12-9FC3-598F2FB44FFB}" type="parTrans" cxnId="{2E0E3F59-0E3F-4724-8581-96084BC565F2}">
      <dgm:prSet/>
      <dgm:spPr/>
      <dgm:t>
        <a:bodyPr/>
        <a:lstStyle/>
        <a:p>
          <a:pPr algn="just">
            <a:lnSpc>
              <a:spcPct val="114000"/>
            </a:lnSpc>
            <a:spcBef>
              <a:spcPts val="600"/>
            </a:spcBef>
            <a:spcAft>
              <a:spcPts val="600"/>
            </a:spcAft>
          </a:pPr>
          <a:endParaRPr lang="en-US" sz="1200"/>
        </a:p>
      </dgm:t>
    </dgm:pt>
    <dgm:pt modelId="{7A4432EE-B55C-4E20-B7BC-1142A47C7516}" type="sibTrans" cxnId="{2E0E3F59-0E3F-4724-8581-96084BC565F2}">
      <dgm:prSet/>
      <dgm:spPr/>
      <dgm:t>
        <a:bodyPr/>
        <a:lstStyle/>
        <a:p>
          <a:pPr algn="just">
            <a:lnSpc>
              <a:spcPct val="114000"/>
            </a:lnSpc>
            <a:spcBef>
              <a:spcPts val="600"/>
            </a:spcBef>
            <a:spcAft>
              <a:spcPts val="600"/>
            </a:spcAft>
          </a:pPr>
          <a:endParaRPr lang="en-US" sz="1200"/>
        </a:p>
      </dgm:t>
    </dgm:pt>
    <dgm:pt modelId="{6D9F8E32-3A22-43F2-9781-1A23B912BAB6}">
      <dgm:prSet phldrT="[Text]" custT="1"/>
      <dgm:spPr/>
      <dgm:t>
        <a:bodyPr/>
        <a:lstStyle/>
        <a:p>
          <a:pPr algn="r">
            <a:lnSpc>
              <a:spcPct val="114000"/>
            </a:lnSpc>
            <a:spcBef>
              <a:spcPts val="600"/>
            </a:spcBef>
            <a:spcAft>
              <a:spcPts val="600"/>
            </a:spcAft>
          </a:pPr>
          <a:r>
            <a:rPr lang="en-US" sz="1800"/>
            <a:t>Indirect</a:t>
          </a:r>
        </a:p>
      </dgm:t>
    </dgm:pt>
    <dgm:pt modelId="{F3E85356-3E77-485C-93C8-A89BF290B5D3}" type="parTrans" cxnId="{71A24F76-3B5A-4471-BCC6-39496E99A525}">
      <dgm:prSet/>
      <dgm:spPr/>
      <dgm:t>
        <a:bodyPr/>
        <a:lstStyle/>
        <a:p>
          <a:pPr algn="just">
            <a:lnSpc>
              <a:spcPct val="114000"/>
            </a:lnSpc>
            <a:spcBef>
              <a:spcPts val="600"/>
            </a:spcBef>
            <a:spcAft>
              <a:spcPts val="600"/>
            </a:spcAft>
          </a:pPr>
          <a:endParaRPr lang="en-US" sz="1200"/>
        </a:p>
      </dgm:t>
    </dgm:pt>
    <dgm:pt modelId="{23AB8303-447C-4BB2-8428-CB4A462D031F}" type="sibTrans" cxnId="{71A24F76-3B5A-4471-BCC6-39496E99A525}">
      <dgm:prSet/>
      <dgm:spPr/>
      <dgm:t>
        <a:bodyPr/>
        <a:lstStyle/>
        <a:p>
          <a:pPr algn="just">
            <a:lnSpc>
              <a:spcPct val="114000"/>
            </a:lnSpc>
            <a:spcBef>
              <a:spcPts val="600"/>
            </a:spcBef>
            <a:spcAft>
              <a:spcPts val="600"/>
            </a:spcAft>
          </a:pPr>
          <a:endParaRPr lang="en-US" sz="1200"/>
        </a:p>
      </dgm:t>
    </dgm:pt>
    <dgm:pt modelId="{122A6796-AB08-4213-A40A-23EA203464F7}">
      <dgm:prSet phldrT="[Text]" custT="1"/>
      <dgm:spPr/>
      <dgm:t>
        <a:bodyPr/>
        <a:lstStyle/>
        <a:p>
          <a:pPr algn="just">
            <a:lnSpc>
              <a:spcPct val="114000"/>
            </a:lnSpc>
            <a:spcBef>
              <a:spcPts val="600"/>
            </a:spcBef>
            <a:spcAft>
              <a:spcPts val="600"/>
            </a:spcAft>
          </a:pPr>
          <a:r>
            <a:rPr lang="en-US" sz="2000" dirty="0"/>
            <a:t>Supervisor is easily reachable but not directly watching.</a:t>
          </a:r>
        </a:p>
      </dgm:t>
    </dgm:pt>
    <dgm:pt modelId="{5788E680-9A79-44DE-966C-8976C928DB6C}" type="parTrans" cxnId="{A74B5AA3-E856-4BE1-B489-CA4BF0D9FE8A}">
      <dgm:prSet/>
      <dgm:spPr/>
      <dgm:t>
        <a:bodyPr/>
        <a:lstStyle/>
        <a:p>
          <a:pPr algn="just">
            <a:lnSpc>
              <a:spcPct val="114000"/>
            </a:lnSpc>
            <a:spcBef>
              <a:spcPts val="600"/>
            </a:spcBef>
            <a:spcAft>
              <a:spcPts val="600"/>
            </a:spcAft>
          </a:pPr>
          <a:endParaRPr lang="en-US" sz="1200"/>
        </a:p>
      </dgm:t>
    </dgm:pt>
    <dgm:pt modelId="{DC1C3373-7E53-4C8C-B535-006D5C51FA94}" type="sibTrans" cxnId="{A74B5AA3-E856-4BE1-B489-CA4BF0D9FE8A}">
      <dgm:prSet/>
      <dgm:spPr/>
      <dgm:t>
        <a:bodyPr/>
        <a:lstStyle/>
        <a:p>
          <a:pPr algn="just">
            <a:lnSpc>
              <a:spcPct val="114000"/>
            </a:lnSpc>
            <a:spcBef>
              <a:spcPts val="600"/>
            </a:spcBef>
            <a:spcAft>
              <a:spcPts val="600"/>
            </a:spcAft>
          </a:pPr>
          <a:endParaRPr lang="en-US" sz="1200"/>
        </a:p>
      </dgm:t>
    </dgm:pt>
    <dgm:pt modelId="{0BA4679E-94E5-4885-BE51-A89FFEEF7C3A}">
      <dgm:prSet phldrT="[Text]" custT="1"/>
      <dgm:spPr>
        <a:solidFill>
          <a:srgbClr val="458DCF"/>
        </a:solidFill>
      </dgm:spPr>
      <dgm:t>
        <a:bodyPr/>
        <a:lstStyle/>
        <a:p>
          <a:pPr algn="just">
            <a:lnSpc>
              <a:spcPct val="114000"/>
            </a:lnSpc>
            <a:spcBef>
              <a:spcPts val="600"/>
            </a:spcBef>
            <a:spcAft>
              <a:spcPts val="600"/>
            </a:spcAft>
          </a:pPr>
          <a:r>
            <a:rPr lang="en-US" sz="2000" dirty="0"/>
            <a:t>Supervisor personally guides the person being supervised.</a:t>
          </a:r>
        </a:p>
      </dgm:t>
    </dgm:pt>
    <dgm:pt modelId="{8AA0BBFE-C951-4187-B9C1-E4927C770FE9}" type="parTrans" cxnId="{946ED477-E0F6-4CDC-ACCC-C41B45CAAB47}">
      <dgm:prSet/>
      <dgm:spPr/>
      <dgm:t>
        <a:bodyPr/>
        <a:lstStyle/>
        <a:p>
          <a:pPr algn="just">
            <a:lnSpc>
              <a:spcPct val="114000"/>
            </a:lnSpc>
            <a:spcBef>
              <a:spcPts val="600"/>
            </a:spcBef>
            <a:spcAft>
              <a:spcPts val="600"/>
            </a:spcAft>
          </a:pPr>
          <a:endParaRPr lang="en-PH" sz="1200"/>
        </a:p>
      </dgm:t>
    </dgm:pt>
    <dgm:pt modelId="{5E08D1AA-393E-4BB0-B6D8-4BBDA2097A7B}" type="sibTrans" cxnId="{946ED477-E0F6-4CDC-ACCC-C41B45CAAB47}">
      <dgm:prSet/>
      <dgm:spPr/>
      <dgm:t>
        <a:bodyPr/>
        <a:lstStyle/>
        <a:p>
          <a:pPr algn="just">
            <a:lnSpc>
              <a:spcPct val="114000"/>
            </a:lnSpc>
            <a:spcBef>
              <a:spcPts val="600"/>
            </a:spcBef>
            <a:spcAft>
              <a:spcPts val="600"/>
            </a:spcAft>
          </a:pPr>
          <a:endParaRPr lang="en-PH" sz="1200"/>
        </a:p>
      </dgm:t>
    </dgm:pt>
    <dgm:pt modelId="{C5D0BDF1-0BFC-43E4-AF9D-62EBB3CC6F78}" type="pres">
      <dgm:prSet presAssocID="{2E7E60CB-3177-44E4-9003-D6299F4BF71E}" presName="Name0" presStyleCnt="0">
        <dgm:presLayoutVars>
          <dgm:dir/>
          <dgm:animLvl val="lvl"/>
          <dgm:resizeHandles val="exact"/>
        </dgm:presLayoutVars>
      </dgm:prSet>
      <dgm:spPr/>
    </dgm:pt>
    <dgm:pt modelId="{C6EFC071-8A37-42A1-A63C-D225818776CF}" type="pres">
      <dgm:prSet presAssocID="{517743CF-F86A-4B4C-AA19-49BD2013769E}" presName="linNode" presStyleCnt="0"/>
      <dgm:spPr/>
    </dgm:pt>
    <dgm:pt modelId="{AA2D58FD-49E5-4DB7-B806-42ECF08C1BC0}" type="pres">
      <dgm:prSet presAssocID="{517743CF-F86A-4B4C-AA19-49BD2013769E}" presName="parTx" presStyleLbl="revTx" presStyleIdx="0" presStyleCnt="2">
        <dgm:presLayoutVars>
          <dgm:chMax val="1"/>
          <dgm:bulletEnabled val="1"/>
        </dgm:presLayoutVars>
      </dgm:prSet>
      <dgm:spPr/>
    </dgm:pt>
    <dgm:pt modelId="{3695D374-0330-4AB7-9489-82577FD270A0}" type="pres">
      <dgm:prSet presAssocID="{517743CF-F86A-4B4C-AA19-49BD2013769E}" presName="bracket" presStyleLbl="parChTrans1D1" presStyleIdx="0" presStyleCnt="2"/>
      <dgm:spPr/>
    </dgm:pt>
    <dgm:pt modelId="{6127630D-9B4F-4CD0-947C-DAF9C20F9A6D}" type="pres">
      <dgm:prSet presAssocID="{517743CF-F86A-4B4C-AA19-49BD2013769E}" presName="spH" presStyleCnt="0"/>
      <dgm:spPr/>
    </dgm:pt>
    <dgm:pt modelId="{CB50C0C7-0C0E-4FD4-899E-F6CA1D5EB102}" type="pres">
      <dgm:prSet presAssocID="{517743CF-F86A-4B4C-AA19-49BD2013769E}" presName="desTx" presStyleLbl="node1" presStyleIdx="0" presStyleCnt="2" custScaleX="122184">
        <dgm:presLayoutVars>
          <dgm:bulletEnabled val="1"/>
        </dgm:presLayoutVars>
      </dgm:prSet>
      <dgm:spPr/>
    </dgm:pt>
    <dgm:pt modelId="{03B1BF26-6E6D-4A4E-8D3F-3AC9806B00A1}" type="pres">
      <dgm:prSet presAssocID="{B0530187-76AF-4A3C-9DDD-0CEE433F6B3B}" presName="spV" presStyleCnt="0"/>
      <dgm:spPr/>
    </dgm:pt>
    <dgm:pt modelId="{0BE7CAF6-C176-4C20-BABE-705513F0D67D}" type="pres">
      <dgm:prSet presAssocID="{6D9F8E32-3A22-43F2-9781-1A23B912BAB6}" presName="linNode" presStyleCnt="0"/>
      <dgm:spPr/>
    </dgm:pt>
    <dgm:pt modelId="{302C25D5-38FC-409E-A2D9-233FAC08F738}" type="pres">
      <dgm:prSet presAssocID="{6D9F8E32-3A22-43F2-9781-1A23B912BAB6}" presName="parTx" presStyleLbl="revTx" presStyleIdx="1" presStyleCnt="2">
        <dgm:presLayoutVars>
          <dgm:chMax val="1"/>
          <dgm:bulletEnabled val="1"/>
        </dgm:presLayoutVars>
      </dgm:prSet>
      <dgm:spPr/>
    </dgm:pt>
    <dgm:pt modelId="{B5D41A5D-26A7-4F88-BD5B-5FAE96C72A43}" type="pres">
      <dgm:prSet presAssocID="{6D9F8E32-3A22-43F2-9781-1A23B912BAB6}" presName="bracket" presStyleLbl="parChTrans1D1" presStyleIdx="1" presStyleCnt="2"/>
      <dgm:spPr/>
    </dgm:pt>
    <dgm:pt modelId="{D081E231-5688-4015-896D-FA8BA53B6402}" type="pres">
      <dgm:prSet presAssocID="{6D9F8E32-3A22-43F2-9781-1A23B912BAB6}" presName="spH" presStyleCnt="0"/>
      <dgm:spPr/>
    </dgm:pt>
    <dgm:pt modelId="{576471B9-75E8-4C25-B21C-9458C52D7053}" type="pres">
      <dgm:prSet presAssocID="{6D9F8E32-3A22-43F2-9781-1A23B912BAB6}" presName="desTx" presStyleLbl="node1" presStyleIdx="1" presStyleCnt="2" custScaleX="122184">
        <dgm:presLayoutVars>
          <dgm:bulletEnabled val="1"/>
        </dgm:presLayoutVars>
      </dgm:prSet>
      <dgm:spPr/>
    </dgm:pt>
  </dgm:ptLst>
  <dgm:cxnLst>
    <dgm:cxn modelId="{D3D9A918-8F31-444A-A3BA-D9BB7C6F43CF}" type="presOf" srcId="{517743CF-F86A-4B4C-AA19-49BD2013769E}" destId="{AA2D58FD-49E5-4DB7-B806-42ECF08C1BC0}" srcOrd="0" destOrd="0" presId="urn:diagrams.loki3.com/BracketList"/>
    <dgm:cxn modelId="{34F5E126-FD86-47DE-8F8C-8FD9944CA278}" srcId="{2E7E60CB-3177-44E4-9003-D6299F4BF71E}" destId="{517743CF-F86A-4B4C-AA19-49BD2013769E}" srcOrd="0" destOrd="0" parTransId="{45CACAC9-8A0B-40BC-B77A-519D4C2C2F8D}" sibTransId="{B0530187-76AF-4A3C-9DDD-0CEE433F6B3B}"/>
    <dgm:cxn modelId="{76159663-4FAD-4018-A2F1-8CAFE2FD071A}" type="presOf" srcId="{0BA4679E-94E5-4885-BE51-A89FFEEF7C3A}" destId="{CB50C0C7-0C0E-4FD4-899E-F6CA1D5EB102}" srcOrd="0" destOrd="1" presId="urn:diagrams.loki3.com/BracketList"/>
    <dgm:cxn modelId="{ABE19B6A-EDC8-4787-83C2-6EC835C3470F}" type="presOf" srcId="{122A6796-AB08-4213-A40A-23EA203464F7}" destId="{576471B9-75E8-4C25-B21C-9458C52D7053}" srcOrd="0" destOrd="0" presId="urn:diagrams.loki3.com/BracketList"/>
    <dgm:cxn modelId="{7207EE4C-44FF-425E-84E5-6C8F0BF3F222}" type="presOf" srcId="{2E7E60CB-3177-44E4-9003-D6299F4BF71E}" destId="{C5D0BDF1-0BFC-43E4-AF9D-62EBB3CC6F78}" srcOrd="0" destOrd="0" presId="urn:diagrams.loki3.com/BracketList"/>
    <dgm:cxn modelId="{E3F04A51-D0A6-415F-A55D-5C439D04F529}" type="presOf" srcId="{33E83C5C-15C0-42E6-B796-3510ACC660F0}" destId="{CB50C0C7-0C0E-4FD4-899E-F6CA1D5EB102}" srcOrd="0" destOrd="0" presId="urn:diagrams.loki3.com/BracketList"/>
    <dgm:cxn modelId="{71A24F76-3B5A-4471-BCC6-39496E99A525}" srcId="{2E7E60CB-3177-44E4-9003-D6299F4BF71E}" destId="{6D9F8E32-3A22-43F2-9781-1A23B912BAB6}" srcOrd="1" destOrd="0" parTransId="{F3E85356-3E77-485C-93C8-A89BF290B5D3}" sibTransId="{23AB8303-447C-4BB2-8428-CB4A462D031F}"/>
    <dgm:cxn modelId="{946ED477-E0F6-4CDC-ACCC-C41B45CAAB47}" srcId="{517743CF-F86A-4B4C-AA19-49BD2013769E}" destId="{0BA4679E-94E5-4885-BE51-A89FFEEF7C3A}" srcOrd="1" destOrd="0" parTransId="{8AA0BBFE-C951-4187-B9C1-E4927C770FE9}" sibTransId="{5E08D1AA-393E-4BB0-B6D8-4BBDA2097A7B}"/>
    <dgm:cxn modelId="{2E0E3F59-0E3F-4724-8581-96084BC565F2}" srcId="{517743CF-F86A-4B4C-AA19-49BD2013769E}" destId="{33E83C5C-15C0-42E6-B796-3510ACC660F0}" srcOrd="0" destOrd="0" parTransId="{A17EE5E9-ADEA-4C12-9FC3-598F2FB44FFB}" sibTransId="{7A4432EE-B55C-4E20-B7BC-1142A47C7516}"/>
    <dgm:cxn modelId="{A74B5AA3-E856-4BE1-B489-CA4BF0D9FE8A}" srcId="{6D9F8E32-3A22-43F2-9781-1A23B912BAB6}" destId="{122A6796-AB08-4213-A40A-23EA203464F7}" srcOrd="0" destOrd="0" parTransId="{5788E680-9A79-44DE-966C-8976C928DB6C}" sibTransId="{DC1C3373-7E53-4C8C-B535-006D5C51FA94}"/>
    <dgm:cxn modelId="{A57192DE-9E53-4E8E-83D0-3A3FF0C9460D}" type="presOf" srcId="{6D9F8E32-3A22-43F2-9781-1A23B912BAB6}" destId="{302C25D5-38FC-409E-A2D9-233FAC08F738}" srcOrd="0" destOrd="0" presId="urn:diagrams.loki3.com/BracketList"/>
    <dgm:cxn modelId="{806C967A-843A-4648-B574-EAFF4A82F3E8}" type="presParOf" srcId="{C5D0BDF1-0BFC-43E4-AF9D-62EBB3CC6F78}" destId="{C6EFC071-8A37-42A1-A63C-D225818776CF}" srcOrd="0" destOrd="0" presId="urn:diagrams.loki3.com/BracketList"/>
    <dgm:cxn modelId="{DD6987E9-AF06-402A-A823-663BF44B29F9}" type="presParOf" srcId="{C6EFC071-8A37-42A1-A63C-D225818776CF}" destId="{AA2D58FD-49E5-4DB7-B806-42ECF08C1BC0}" srcOrd="0" destOrd="0" presId="urn:diagrams.loki3.com/BracketList"/>
    <dgm:cxn modelId="{E7A22406-98E9-4ECB-911A-B7675537E1FD}" type="presParOf" srcId="{C6EFC071-8A37-42A1-A63C-D225818776CF}" destId="{3695D374-0330-4AB7-9489-82577FD270A0}" srcOrd="1" destOrd="0" presId="urn:diagrams.loki3.com/BracketList"/>
    <dgm:cxn modelId="{486A9033-CC5E-4E87-A7EC-930C40115C81}" type="presParOf" srcId="{C6EFC071-8A37-42A1-A63C-D225818776CF}" destId="{6127630D-9B4F-4CD0-947C-DAF9C20F9A6D}" srcOrd="2" destOrd="0" presId="urn:diagrams.loki3.com/BracketList"/>
    <dgm:cxn modelId="{1C8BCE0D-7B56-4C44-ADC6-E5FB14999C31}" type="presParOf" srcId="{C6EFC071-8A37-42A1-A63C-D225818776CF}" destId="{CB50C0C7-0C0E-4FD4-899E-F6CA1D5EB102}" srcOrd="3" destOrd="0" presId="urn:diagrams.loki3.com/BracketList"/>
    <dgm:cxn modelId="{8DEAB6B7-9CBF-4204-A2FB-FFA6D79102D6}" type="presParOf" srcId="{C5D0BDF1-0BFC-43E4-AF9D-62EBB3CC6F78}" destId="{03B1BF26-6E6D-4A4E-8D3F-3AC9806B00A1}" srcOrd="1" destOrd="0" presId="urn:diagrams.loki3.com/BracketList"/>
    <dgm:cxn modelId="{884E8BC8-D9C6-469E-9714-66A86C26314B}" type="presParOf" srcId="{C5D0BDF1-0BFC-43E4-AF9D-62EBB3CC6F78}" destId="{0BE7CAF6-C176-4C20-BABE-705513F0D67D}" srcOrd="2" destOrd="0" presId="urn:diagrams.loki3.com/BracketList"/>
    <dgm:cxn modelId="{5223F69B-9664-4593-B784-2877DB8B91B0}" type="presParOf" srcId="{0BE7CAF6-C176-4C20-BABE-705513F0D67D}" destId="{302C25D5-38FC-409E-A2D9-233FAC08F738}" srcOrd="0" destOrd="0" presId="urn:diagrams.loki3.com/BracketList"/>
    <dgm:cxn modelId="{34ACFE51-B369-468D-8A95-43D3C7A57B25}" type="presParOf" srcId="{0BE7CAF6-C176-4C20-BABE-705513F0D67D}" destId="{B5D41A5D-26A7-4F88-BD5B-5FAE96C72A43}" srcOrd="1" destOrd="0" presId="urn:diagrams.loki3.com/BracketList"/>
    <dgm:cxn modelId="{E948363F-E471-4105-A52A-E5C661E6A749}" type="presParOf" srcId="{0BE7CAF6-C176-4C20-BABE-705513F0D67D}" destId="{D081E231-5688-4015-896D-FA8BA53B6402}" srcOrd="2" destOrd="0" presId="urn:diagrams.loki3.com/BracketList"/>
    <dgm:cxn modelId="{0DCF00DF-580A-4167-9673-BF6FEBED3DA7}" type="presParOf" srcId="{0BE7CAF6-C176-4C20-BABE-705513F0D67D}" destId="{576471B9-75E8-4C25-B21C-9458C52D7053}"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0A06FF-6D34-41EC-87CC-74B37F5EAA31}" type="doc">
      <dgm:prSet loTypeId="urn:microsoft.com/office/officeart/2005/8/layout/hierarchy4" loCatId="hierarchy" qsTypeId="urn:microsoft.com/office/officeart/2005/8/quickstyle/simple1" qsCatId="simple" csTypeId="urn:microsoft.com/office/officeart/2005/8/colors/colorful5" csCatId="colorful" phldr="1"/>
      <dgm:spPr/>
      <dgm:t>
        <a:bodyPr/>
        <a:lstStyle/>
        <a:p>
          <a:endParaRPr lang="en-US"/>
        </a:p>
      </dgm:t>
    </dgm:pt>
    <dgm:pt modelId="{59606B0A-5F5C-40E1-91A2-A45424554476}">
      <dgm:prSet phldrT="[Text]" custT="1"/>
      <dgm:spPr>
        <a:solidFill>
          <a:srgbClr val="D6A300"/>
        </a:solidFill>
      </dgm:spPr>
      <dgm:t>
        <a:bodyPr/>
        <a:lstStyle/>
        <a:p>
          <a:pPr algn="ctr">
            <a:lnSpc>
              <a:spcPct val="114000"/>
            </a:lnSpc>
            <a:spcBef>
              <a:spcPts val="600"/>
            </a:spcBef>
            <a:spcAft>
              <a:spcPts val="600"/>
            </a:spcAft>
          </a:pPr>
          <a:r>
            <a:rPr lang="en-US" sz="2000" dirty="0"/>
            <a:t>Board of Directors</a:t>
          </a:r>
        </a:p>
      </dgm:t>
    </dgm:pt>
    <dgm:pt modelId="{0D015F56-CAD7-42EC-B860-55A3DB37F1F3}" type="parTrans" cxnId="{F55F87FD-42EE-4F47-862C-7F30636DF86D}">
      <dgm:prSet/>
      <dgm:spPr/>
      <dgm:t>
        <a:bodyPr/>
        <a:lstStyle/>
        <a:p>
          <a:pPr algn="ctr">
            <a:lnSpc>
              <a:spcPct val="114000"/>
            </a:lnSpc>
            <a:spcBef>
              <a:spcPts val="600"/>
            </a:spcBef>
            <a:spcAft>
              <a:spcPts val="600"/>
            </a:spcAft>
          </a:pPr>
          <a:endParaRPr lang="en-US" sz="2000"/>
        </a:p>
      </dgm:t>
    </dgm:pt>
    <dgm:pt modelId="{718FA552-6EF5-4E96-B3E2-CBDA3517DD7C}" type="sibTrans" cxnId="{F55F87FD-42EE-4F47-862C-7F30636DF86D}">
      <dgm:prSet/>
      <dgm:spPr/>
      <dgm:t>
        <a:bodyPr/>
        <a:lstStyle/>
        <a:p>
          <a:pPr algn="ctr">
            <a:lnSpc>
              <a:spcPct val="114000"/>
            </a:lnSpc>
            <a:spcBef>
              <a:spcPts val="600"/>
            </a:spcBef>
            <a:spcAft>
              <a:spcPts val="600"/>
            </a:spcAft>
          </a:pPr>
          <a:endParaRPr lang="en-US" sz="2000"/>
        </a:p>
      </dgm:t>
    </dgm:pt>
    <dgm:pt modelId="{924210B3-63C8-4140-9675-B6AEA7B93B2C}">
      <dgm:prSet phldrT="[Text]" custT="1"/>
      <dgm:spPr/>
      <dgm:t>
        <a:bodyPr/>
        <a:lstStyle/>
        <a:p>
          <a:pPr algn="ctr">
            <a:lnSpc>
              <a:spcPct val="114000"/>
            </a:lnSpc>
            <a:spcBef>
              <a:spcPts val="600"/>
            </a:spcBef>
            <a:spcAft>
              <a:spcPts val="600"/>
            </a:spcAft>
          </a:pPr>
          <a:r>
            <a:rPr lang="en-US" sz="2000"/>
            <a:t>Chief Operating Officer</a:t>
          </a:r>
        </a:p>
      </dgm:t>
    </dgm:pt>
    <dgm:pt modelId="{9BEFBDD1-9802-4F5F-A946-C5BBF6022A61}" type="parTrans" cxnId="{D9BD600B-DAFD-478A-87C5-42CF1BD0A068}">
      <dgm:prSet/>
      <dgm:spPr/>
      <dgm:t>
        <a:bodyPr/>
        <a:lstStyle/>
        <a:p>
          <a:pPr algn="ctr">
            <a:lnSpc>
              <a:spcPct val="114000"/>
            </a:lnSpc>
            <a:spcBef>
              <a:spcPts val="600"/>
            </a:spcBef>
            <a:spcAft>
              <a:spcPts val="600"/>
            </a:spcAft>
          </a:pPr>
          <a:endParaRPr lang="en-US" sz="2000"/>
        </a:p>
      </dgm:t>
    </dgm:pt>
    <dgm:pt modelId="{034C02B7-EC96-43E3-AF92-B1FBAAED92AC}" type="sibTrans" cxnId="{D9BD600B-DAFD-478A-87C5-42CF1BD0A068}">
      <dgm:prSet/>
      <dgm:spPr/>
      <dgm:t>
        <a:bodyPr/>
        <a:lstStyle/>
        <a:p>
          <a:pPr algn="ctr">
            <a:lnSpc>
              <a:spcPct val="114000"/>
            </a:lnSpc>
            <a:spcBef>
              <a:spcPts val="600"/>
            </a:spcBef>
            <a:spcAft>
              <a:spcPts val="600"/>
            </a:spcAft>
          </a:pPr>
          <a:endParaRPr lang="en-US" sz="2000"/>
        </a:p>
      </dgm:t>
    </dgm:pt>
    <dgm:pt modelId="{29C3B62B-B403-4398-81A4-6BC5FF2E477D}">
      <dgm:prSet phldrT="[Text]" custT="1"/>
      <dgm:spPr/>
      <dgm:t>
        <a:bodyPr/>
        <a:lstStyle/>
        <a:p>
          <a:pPr algn="ctr">
            <a:lnSpc>
              <a:spcPct val="114000"/>
            </a:lnSpc>
            <a:spcBef>
              <a:spcPts val="600"/>
            </a:spcBef>
            <a:spcAft>
              <a:spcPts val="600"/>
            </a:spcAft>
          </a:pPr>
          <a:r>
            <a:rPr lang="en-US" sz="2000" dirty="0"/>
            <a:t>Residential Care Manager</a:t>
          </a:r>
        </a:p>
      </dgm:t>
    </dgm:pt>
    <dgm:pt modelId="{B31A32C3-9FD2-44BE-B7FC-01E3F4DEE2E4}" type="parTrans" cxnId="{594B151C-211C-477F-BBD7-B848CFA3B303}">
      <dgm:prSet/>
      <dgm:spPr/>
      <dgm:t>
        <a:bodyPr/>
        <a:lstStyle/>
        <a:p>
          <a:pPr algn="ctr">
            <a:lnSpc>
              <a:spcPct val="114000"/>
            </a:lnSpc>
            <a:spcBef>
              <a:spcPts val="600"/>
            </a:spcBef>
            <a:spcAft>
              <a:spcPts val="600"/>
            </a:spcAft>
          </a:pPr>
          <a:endParaRPr lang="en-US" sz="2000"/>
        </a:p>
      </dgm:t>
    </dgm:pt>
    <dgm:pt modelId="{BA3275A8-8C43-4DF4-BA62-CAB13125C4CA}" type="sibTrans" cxnId="{594B151C-211C-477F-BBD7-B848CFA3B303}">
      <dgm:prSet/>
      <dgm:spPr/>
      <dgm:t>
        <a:bodyPr/>
        <a:lstStyle/>
        <a:p>
          <a:pPr algn="ctr">
            <a:lnSpc>
              <a:spcPct val="114000"/>
            </a:lnSpc>
            <a:spcBef>
              <a:spcPts val="600"/>
            </a:spcBef>
            <a:spcAft>
              <a:spcPts val="600"/>
            </a:spcAft>
          </a:pPr>
          <a:endParaRPr lang="en-US" sz="2000"/>
        </a:p>
      </dgm:t>
    </dgm:pt>
    <dgm:pt modelId="{61075B76-80E5-4AAA-86F6-13751B6AB7C0}">
      <dgm:prSet phldrT="[Text]" custT="1"/>
      <dgm:spPr/>
      <dgm:t>
        <a:bodyPr/>
        <a:lstStyle/>
        <a:p>
          <a:pPr algn="ctr">
            <a:lnSpc>
              <a:spcPct val="114000"/>
            </a:lnSpc>
            <a:spcBef>
              <a:spcPts val="600"/>
            </a:spcBef>
            <a:spcAft>
              <a:spcPts val="600"/>
            </a:spcAft>
          </a:pPr>
          <a:r>
            <a:rPr lang="en-US" sz="2000"/>
            <a:t>Home Care Manager</a:t>
          </a:r>
        </a:p>
      </dgm:t>
    </dgm:pt>
    <dgm:pt modelId="{951C4A94-5648-4D5D-8B0D-3970AC8E5791}" type="parTrans" cxnId="{E838B27F-65D1-453C-8C94-7D2DC6EE381A}">
      <dgm:prSet/>
      <dgm:spPr/>
      <dgm:t>
        <a:bodyPr/>
        <a:lstStyle/>
        <a:p>
          <a:pPr algn="ctr">
            <a:lnSpc>
              <a:spcPct val="114000"/>
            </a:lnSpc>
            <a:spcBef>
              <a:spcPts val="600"/>
            </a:spcBef>
            <a:spcAft>
              <a:spcPts val="600"/>
            </a:spcAft>
          </a:pPr>
          <a:endParaRPr lang="en-US" sz="2000"/>
        </a:p>
      </dgm:t>
    </dgm:pt>
    <dgm:pt modelId="{C43D74DA-E2C3-435B-A01D-00CC1625B45A}" type="sibTrans" cxnId="{E838B27F-65D1-453C-8C94-7D2DC6EE381A}">
      <dgm:prSet/>
      <dgm:spPr/>
      <dgm:t>
        <a:bodyPr/>
        <a:lstStyle/>
        <a:p>
          <a:pPr algn="ctr">
            <a:lnSpc>
              <a:spcPct val="114000"/>
            </a:lnSpc>
            <a:spcBef>
              <a:spcPts val="600"/>
            </a:spcBef>
            <a:spcAft>
              <a:spcPts val="600"/>
            </a:spcAft>
          </a:pPr>
          <a:endParaRPr lang="en-US" sz="2000"/>
        </a:p>
      </dgm:t>
    </dgm:pt>
    <dgm:pt modelId="{78657149-42A9-4542-9FE9-225A88F7FECE}">
      <dgm:prSet phldrT="[Text]" custT="1"/>
      <dgm:spPr/>
      <dgm:t>
        <a:bodyPr/>
        <a:lstStyle/>
        <a:p>
          <a:pPr algn="ctr">
            <a:lnSpc>
              <a:spcPct val="114000"/>
            </a:lnSpc>
            <a:spcBef>
              <a:spcPts val="600"/>
            </a:spcBef>
            <a:spcAft>
              <a:spcPts val="600"/>
            </a:spcAft>
          </a:pPr>
          <a:r>
            <a:rPr lang="en-US" sz="2000"/>
            <a:t>Chief Executive Officer</a:t>
          </a:r>
        </a:p>
      </dgm:t>
    </dgm:pt>
    <dgm:pt modelId="{B7EC7145-6603-4A21-9AB1-00A8949DB341}" type="parTrans" cxnId="{79FDD859-14A3-4870-9327-DF4FD1D7B7AF}">
      <dgm:prSet/>
      <dgm:spPr/>
      <dgm:t>
        <a:bodyPr/>
        <a:lstStyle/>
        <a:p>
          <a:pPr algn="ctr">
            <a:lnSpc>
              <a:spcPct val="114000"/>
            </a:lnSpc>
            <a:spcBef>
              <a:spcPts val="600"/>
            </a:spcBef>
            <a:spcAft>
              <a:spcPts val="600"/>
            </a:spcAft>
          </a:pPr>
          <a:endParaRPr lang="en-US" sz="2000"/>
        </a:p>
      </dgm:t>
    </dgm:pt>
    <dgm:pt modelId="{2B38E807-CE57-4015-BDA7-5C599FCD6D5B}" type="sibTrans" cxnId="{79FDD859-14A3-4870-9327-DF4FD1D7B7AF}">
      <dgm:prSet/>
      <dgm:spPr/>
      <dgm:t>
        <a:bodyPr/>
        <a:lstStyle/>
        <a:p>
          <a:pPr algn="ctr">
            <a:lnSpc>
              <a:spcPct val="114000"/>
            </a:lnSpc>
            <a:spcBef>
              <a:spcPts val="600"/>
            </a:spcBef>
            <a:spcAft>
              <a:spcPts val="600"/>
            </a:spcAft>
          </a:pPr>
          <a:endParaRPr lang="en-US" sz="2000"/>
        </a:p>
      </dgm:t>
    </dgm:pt>
    <dgm:pt modelId="{CAE7A1E0-5220-4F0F-9ED0-773AC93B1B96}">
      <dgm:prSet phldrT="[Text]" custT="1"/>
      <dgm:spPr/>
      <dgm:t>
        <a:bodyPr/>
        <a:lstStyle/>
        <a:p>
          <a:pPr algn="ctr">
            <a:lnSpc>
              <a:spcPct val="114000"/>
            </a:lnSpc>
            <a:spcBef>
              <a:spcPts val="600"/>
            </a:spcBef>
            <a:spcAft>
              <a:spcPts val="600"/>
            </a:spcAft>
          </a:pPr>
          <a:r>
            <a:rPr lang="en-US" sz="2000"/>
            <a:t>Marketing and Communications</a:t>
          </a:r>
        </a:p>
      </dgm:t>
    </dgm:pt>
    <dgm:pt modelId="{8D944FF9-0D0D-4E53-B743-454B1EBECEBE}" type="parTrans" cxnId="{80C56C5E-BACB-4549-BD38-E084159D1F29}">
      <dgm:prSet/>
      <dgm:spPr/>
      <dgm:t>
        <a:bodyPr/>
        <a:lstStyle/>
        <a:p>
          <a:pPr algn="ctr">
            <a:lnSpc>
              <a:spcPct val="114000"/>
            </a:lnSpc>
            <a:spcBef>
              <a:spcPts val="600"/>
            </a:spcBef>
            <a:spcAft>
              <a:spcPts val="600"/>
            </a:spcAft>
          </a:pPr>
          <a:endParaRPr lang="en-US" sz="2000"/>
        </a:p>
      </dgm:t>
    </dgm:pt>
    <dgm:pt modelId="{8B1BBEE3-5F4C-4836-815A-2D02588EC931}" type="sibTrans" cxnId="{80C56C5E-BACB-4549-BD38-E084159D1F29}">
      <dgm:prSet/>
      <dgm:spPr/>
      <dgm:t>
        <a:bodyPr/>
        <a:lstStyle/>
        <a:p>
          <a:pPr algn="ctr">
            <a:lnSpc>
              <a:spcPct val="114000"/>
            </a:lnSpc>
            <a:spcBef>
              <a:spcPts val="600"/>
            </a:spcBef>
            <a:spcAft>
              <a:spcPts val="600"/>
            </a:spcAft>
          </a:pPr>
          <a:endParaRPr lang="en-US" sz="2000"/>
        </a:p>
      </dgm:t>
    </dgm:pt>
    <dgm:pt modelId="{C148C949-37CC-4EF5-BAD1-EFB35ABBA7F2}">
      <dgm:prSet phldrT="[Text]" custT="1"/>
      <dgm:spPr/>
      <dgm:t>
        <a:bodyPr/>
        <a:lstStyle/>
        <a:p>
          <a:pPr algn="ctr">
            <a:lnSpc>
              <a:spcPct val="114000"/>
            </a:lnSpc>
            <a:spcBef>
              <a:spcPts val="600"/>
            </a:spcBef>
            <a:spcAft>
              <a:spcPts val="600"/>
            </a:spcAft>
          </a:pPr>
          <a:r>
            <a:rPr lang="en-US" sz="2000"/>
            <a:t>Medical Staff</a:t>
          </a:r>
        </a:p>
      </dgm:t>
    </dgm:pt>
    <dgm:pt modelId="{DE5EC76C-CC2E-4910-A401-48231E517CDF}" type="parTrans" cxnId="{140D9A31-B875-470C-94E3-ED4DAFB04C39}">
      <dgm:prSet/>
      <dgm:spPr/>
      <dgm:t>
        <a:bodyPr/>
        <a:lstStyle/>
        <a:p>
          <a:pPr algn="ctr">
            <a:lnSpc>
              <a:spcPct val="114000"/>
            </a:lnSpc>
            <a:spcBef>
              <a:spcPts val="600"/>
            </a:spcBef>
            <a:spcAft>
              <a:spcPts val="600"/>
            </a:spcAft>
          </a:pPr>
          <a:endParaRPr lang="en-US" sz="2000"/>
        </a:p>
      </dgm:t>
    </dgm:pt>
    <dgm:pt modelId="{97210198-0DC3-40C4-BF0F-9EBEF4F5B186}" type="sibTrans" cxnId="{140D9A31-B875-470C-94E3-ED4DAFB04C39}">
      <dgm:prSet/>
      <dgm:spPr/>
      <dgm:t>
        <a:bodyPr/>
        <a:lstStyle/>
        <a:p>
          <a:pPr algn="ctr">
            <a:lnSpc>
              <a:spcPct val="114000"/>
            </a:lnSpc>
            <a:spcBef>
              <a:spcPts val="600"/>
            </a:spcBef>
            <a:spcAft>
              <a:spcPts val="600"/>
            </a:spcAft>
          </a:pPr>
          <a:endParaRPr lang="en-US" sz="2000"/>
        </a:p>
      </dgm:t>
    </dgm:pt>
    <dgm:pt modelId="{A850E869-FB3A-4003-95D2-18A3E11E56E4}">
      <dgm:prSet phldrT="[Text]" custT="1"/>
      <dgm:spPr/>
      <dgm:t>
        <a:bodyPr/>
        <a:lstStyle/>
        <a:p>
          <a:pPr algn="ctr">
            <a:lnSpc>
              <a:spcPct val="114000"/>
            </a:lnSpc>
            <a:spcBef>
              <a:spcPts val="600"/>
            </a:spcBef>
            <a:spcAft>
              <a:spcPts val="600"/>
            </a:spcAft>
          </a:pPr>
          <a:r>
            <a:rPr lang="en-US" sz="2000"/>
            <a:t>Support Staff</a:t>
          </a:r>
        </a:p>
      </dgm:t>
    </dgm:pt>
    <dgm:pt modelId="{ECD731D7-27F1-4C33-9409-E92CA667C121}" type="parTrans" cxnId="{62A1E599-0AB3-44A1-92AE-7D968FD929D5}">
      <dgm:prSet/>
      <dgm:spPr/>
      <dgm:t>
        <a:bodyPr/>
        <a:lstStyle/>
        <a:p>
          <a:pPr algn="ctr">
            <a:lnSpc>
              <a:spcPct val="114000"/>
            </a:lnSpc>
            <a:spcBef>
              <a:spcPts val="600"/>
            </a:spcBef>
            <a:spcAft>
              <a:spcPts val="600"/>
            </a:spcAft>
          </a:pPr>
          <a:endParaRPr lang="en-US" sz="2000"/>
        </a:p>
      </dgm:t>
    </dgm:pt>
    <dgm:pt modelId="{7D3D2FC0-B7A1-4109-84DA-9B5404D5AD48}" type="sibTrans" cxnId="{62A1E599-0AB3-44A1-92AE-7D968FD929D5}">
      <dgm:prSet/>
      <dgm:spPr/>
      <dgm:t>
        <a:bodyPr/>
        <a:lstStyle/>
        <a:p>
          <a:pPr algn="ctr">
            <a:lnSpc>
              <a:spcPct val="114000"/>
            </a:lnSpc>
            <a:spcBef>
              <a:spcPts val="600"/>
            </a:spcBef>
            <a:spcAft>
              <a:spcPts val="600"/>
            </a:spcAft>
          </a:pPr>
          <a:endParaRPr lang="en-US" sz="2000"/>
        </a:p>
      </dgm:t>
    </dgm:pt>
    <dgm:pt modelId="{563704EF-1510-493C-A959-479D0A761665}">
      <dgm:prSet phldrT="[Text]" custT="1"/>
      <dgm:spPr/>
      <dgm:t>
        <a:bodyPr/>
        <a:lstStyle/>
        <a:p>
          <a:pPr algn="ctr">
            <a:lnSpc>
              <a:spcPct val="114000"/>
            </a:lnSpc>
            <a:spcBef>
              <a:spcPts val="600"/>
            </a:spcBef>
            <a:spcAft>
              <a:spcPts val="600"/>
            </a:spcAft>
          </a:pPr>
          <a:r>
            <a:rPr lang="en-US" sz="2000"/>
            <a:t>Medical Staff</a:t>
          </a:r>
        </a:p>
      </dgm:t>
    </dgm:pt>
    <dgm:pt modelId="{0206607D-7EF2-40D7-8259-603B77AB1D4B}" type="parTrans" cxnId="{86B3FDCD-F022-44F1-B9C7-24508DF57ACA}">
      <dgm:prSet/>
      <dgm:spPr/>
      <dgm:t>
        <a:bodyPr/>
        <a:lstStyle/>
        <a:p>
          <a:pPr algn="ctr">
            <a:lnSpc>
              <a:spcPct val="114000"/>
            </a:lnSpc>
            <a:spcBef>
              <a:spcPts val="600"/>
            </a:spcBef>
            <a:spcAft>
              <a:spcPts val="600"/>
            </a:spcAft>
          </a:pPr>
          <a:endParaRPr lang="en-US" sz="2000"/>
        </a:p>
      </dgm:t>
    </dgm:pt>
    <dgm:pt modelId="{06B73076-9D1B-4FD4-B5A2-385778191049}" type="sibTrans" cxnId="{86B3FDCD-F022-44F1-B9C7-24508DF57ACA}">
      <dgm:prSet/>
      <dgm:spPr/>
      <dgm:t>
        <a:bodyPr/>
        <a:lstStyle/>
        <a:p>
          <a:pPr algn="ctr">
            <a:lnSpc>
              <a:spcPct val="114000"/>
            </a:lnSpc>
            <a:spcBef>
              <a:spcPts val="600"/>
            </a:spcBef>
            <a:spcAft>
              <a:spcPts val="600"/>
            </a:spcAft>
          </a:pPr>
          <a:endParaRPr lang="en-US" sz="2000"/>
        </a:p>
      </dgm:t>
    </dgm:pt>
    <dgm:pt modelId="{16633EF4-506F-42DE-BC15-F98449524310}">
      <dgm:prSet phldrT="[Text]" custT="1"/>
      <dgm:spPr/>
      <dgm:t>
        <a:bodyPr/>
        <a:lstStyle/>
        <a:p>
          <a:pPr algn="ctr">
            <a:lnSpc>
              <a:spcPct val="114000"/>
            </a:lnSpc>
            <a:spcBef>
              <a:spcPts val="600"/>
            </a:spcBef>
            <a:spcAft>
              <a:spcPts val="600"/>
            </a:spcAft>
          </a:pPr>
          <a:r>
            <a:rPr lang="en-US" sz="2000"/>
            <a:t>Support Staff</a:t>
          </a:r>
        </a:p>
      </dgm:t>
    </dgm:pt>
    <dgm:pt modelId="{BB35F888-9B2D-4823-A4AB-5D11A97DC0EA}" type="parTrans" cxnId="{E47B35F9-ADE0-4B74-A5F3-DAD03C9CE47F}">
      <dgm:prSet/>
      <dgm:spPr/>
      <dgm:t>
        <a:bodyPr/>
        <a:lstStyle/>
        <a:p>
          <a:pPr algn="ctr">
            <a:lnSpc>
              <a:spcPct val="114000"/>
            </a:lnSpc>
            <a:spcBef>
              <a:spcPts val="600"/>
            </a:spcBef>
            <a:spcAft>
              <a:spcPts val="600"/>
            </a:spcAft>
          </a:pPr>
          <a:endParaRPr lang="en-US" sz="2000"/>
        </a:p>
      </dgm:t>
    </dgm:pt>
    <dgm:pt modelId="{5AC103E8-8FBE-466E-8ADE-B1E853D626A1}" type="sibTrans" cxnId="{E47B35F9-ADE0-4B74-A5F3-DAD03C9CE47F}">
      <dgm:prSet/>
      <dgm:spPr/>
      <dgm:t>
        <a:bodyPr/>
        <a:lstStyle/>
        <a:p>
          <a:pPr algn="ctr">
            <a:lnSpc>
              <a:spcPct val="114000"/>
            </a:lnSpc>
            <a:spcBef>
              <a:spcPts val="600"/>
            </a:spcBef>
            <a:spcAft>
              <a:spcPts val="600"/>
            </a:spcAft>
          </a:pPr>
          <a:endParaRPr lang="en-US" sz="2000"/>
        </a:p>
      </dgm:t>
    </dgm:pt>
    <dgm:pt modelId="{954605B4-8C9B-40D9-AFD1-E6CAB4F577BB}">
      <dgm:prSet phldrT="[Text]" custT="1"/>
      <dgm:spPr/>
      <dgm:t>
        <a:bodyPr/>
        <a:lstStyle/>
        <a:p>
          <a:pPr algn="ctr">
            <a:lnSpc>
              <a:spcPct val="114000"/>
            </a:lnSpc>
            <a:spcBef>
              <a:spcPts val="600"/>
            </a:spcBef>
            <a:spcAft>
              <a:spcPts val="600"/>
            </a:spcAft>
          </a:pPr>
          <a:r>
            <a:rPr lang="en-US" sz="2000" dirty="0"/>
            <a:t>Administration Staff</a:t>
          </a:r>
        </a:p>
      </dgm:t>
    </dgm:pt>
    <dgm:pt modelId="{DAF34507-D4EF-43EA-9E9B-74243DE481C9}" type="parTrans" cxnId="{F8A29582-C759-4894-9177-8B660679EF0E}">
      <dgm:prSet/>
      <dgm:spPr/>
      <dgm:t>
        <a:bodyPr/>
        <a:lstStyle/>
        <a:p>
          <a:pPr algn="ctr">
            <a:lnSpc>
              <a:spcPct val="114000"/>
            </a:lnSpc>
            <a:spcBef>
              <a:spcPts val="600"/>
            </a:spcBef>
            <a:spcAft>
              <a:spcPts val="600"/>
            </a:spcAft>
          </a:pPr>
          <a:endParaRPr lang="en-US" sz="2000"/>
        </a:p>
      </dgm:t>
    </dgm:pt>
    <dgm:pt modelId="{B226C332-A2E4-4DF9-AFB5-53419EC2CBF6}" type="sibTrans" cxnId="{F8A29582-C759-4894-9177-8B660679EF0E}">
      <dgm:prSet/>
      <dgm:spPr/>
      <dgm:t>
        <a:bodyPr/>
        <a:lstStyle/>
        <a:p>
          <a:pPr algn="ctr">
            <a:lnSpc>
              <a:spcPct val="114000"/>
            </a:lnSpc>
            <a:spcBef>
              <a:spcPts val="600"/>
            </a:spcBef>
            <a:spcAft>
              <a:spcPts val="600"/>
            </a:spcAft>
          </a:pPr>
          <a:endParaRPr lang="en-US" sz="2000"/>
        </a:p>
      </dgm:t>
    </dgm:pt>
    <dgm:pt modelId="{C2C01B36-8E2D-4B9A-BEEE-0D39EF2CA8E0}" type="pres">
      <dgm:prSet presAssocID="{BA0A06FF-6D34-41EC-87CC-74B37F5EAA31}" presName="Name0" presStyleCnt="0">
        <dgm:presLayoutVars>
          <dgm:chPref val="1"/>
          <dgm:dir/>
          <dgm:animOne val="branch"/>
          <dgm:animLvl val="lvl"/>
          <dgm:resizeHandles/>
        </dgm:presLayoutVars>
      </dgm:prSet>
      <dgm:spPr/>
    </dgm:pt>
    <dgm:pt modelId="{C0B3E2E0-09D7-4EC2-B10A-91562F9F5BF5}" type="pres">
      <dgm:prSet presAssocID="{59606B0A-5F5C-40E1-91A2-A45424554476}" presName="vertOne" presStyleCnt="0"/>
      <dgm:spPr/>
    </dgm:pt>
    <dgm:pt modelId="{0A5A0EA3-01CE-40C6-B6AB-03F660EC22C6}" type="pres">
      <dgm:prSet presAssocID="{59606B0A-5F5C-40E1-91A2-A45424554476}" presName="txOne" presStyleLbl="node0" presStyleIdx="0" presStyleCnt="1">
        <dgm:presLayoutVars>
          <dgm:chPref val="3"/>
        </dgm:presLayoutVars>
      </dgm:prSet>
      <dgm:spPr/>
    </dgm:pt>
    <dgm:pt modelId="{DA8EFF7A-FB1F-4969-AAEA-B10D62D0E71D}" type="pres">
      <dgm:prSet presAssocID="{59606B0A-5F5C-40E1-91A2-A45424554476}" presName="parTransOne" presStyleCnt="0"/>
      <dgm:spPr/>
    </dgm:pt>
    <dgm:pt modelId="{4759988C-8AA4-4D7B-8814-A877C01C432E}" type="pres">
      <dgm:prSet presAssocID="{59606B0A-5F5C-40E1-91A2-A45424554476}" presName="horzOne" presStyleCnt="0"/>
      <dgm:spPr/>
    </dgm:pt>
    <dgm:pt modelId="{3A2FFB67-981E-488A-8695-732AD27204A7}" type="pres">
      <dgm:prSet presAssocID="{924210B3-63C8-4140-9675-B6AEA7B93B2C}" presName="vertTwo" presStyleCnt="0"/>
      <dgm:spPr/>
    </dgm:pt>
    <dgm:pt modelId="{9411B61F-57E2-4B25-B3EF-77D93CED421C}" type="pres">
      <dgm:prSet presAssocID="{924210B3-63C8-4140-9675-B6AEA7B93B2C}" presName="txTwo" presStyleLbl="node2" presStyleIdx="0" presStyleCnt="2" custScaleX="99640">
        <dgm:presLayoutVars>
          <dgm:chPref val="3"/>
        </dgm:presLayoutVars>
      </dgm:prSet>
      <dgm:spPr/>
    </dgm:pt>
    <dgm:pt modelId="{0481E29F-EF94-4B4C-8296-5C9B108FD1A5}" type="pres">
      <dgm:prSet presAssocID="{924210B3-63C8-4140-9675-B6AEA7B93B2C}" presName="parTransTwo" presStyleCnt="0"/>
      <dgm:spPr/>
    </dgm:pt>
    <dgm:pt modelId="{255F8DAC-A454-417D-93C3-2B14B0A058C8}" type="pres">
      <dgm:prSet presAssocID="{924210B3-63C8-4140-9675-B6AEA7B93B2C}" presName="horzTwo" presStyleCnt="0"/>
      <dgm:spPr/>
    </dgm:pt>
    <dgm:pt modelId="{F0D67F4A-F8E7-44F9-BD43-0B6700F8020B}" type="pres">
      <dgm:prSet presAssocID="{29C3B62B-B403-4398-81A4-6BC5FF2E477D}" presName="vertThree" presStyleCnt="0"/>
      <dgm:spPr/>
    </dgm:pt>
    <dgm:pt modelId="{F4C97462-D290-4DAD-87B1-5ED34D5E4B9E}" type="pres">
      <dgm:prSet presAssocID="{29C3B62B-B403-4398-81A4-6BC5FF2E477D}" presName="txThree" presStyleLbl="node3" presStyleIdx="0" presStyleCnt="3" custScaleX="100062">
        <dgm:presLayoutVars>
          <dgm:chPref val="3"/>
        </dgm:presLayoutVars>
      </dgm:prSet>
      <dgm:spPr/>
    </dgm:pt>
    <dgm:pt modelId="{EB1F1044-4BCB-4382-B2F5-4C104C083DE6}" type="pres">
      <dgm:prSet presAssocID="{29C3B62B-B403-4398-81A4-6BC5FF2E477D}" presName="parTransThree" presStyleCnt="0"/>
      <dgm:spPr/>
    </dgm:pt>
    <dgm:pt modelId="{18452F5B-F4D6-41DC-A2C0-8DA82BF37D01}" type="pres">
      <dgm:prSet presAssocID="{29C3B62B-B403-4398-81A4-6BC5FF2E477D}" presName="horzThree" presStyleCnt="0"/>
      <dgm:spPr/>
    </dgm:pt>
    <dgm:pt modelId="{F0F7957A-5512-4924-97A5-EE70190C2C12}" type="pres">
      <dgm:prSet presAssocID="{C148C949-37CC-4EF5-BAD1-EFB35ABBA7F2}" presName="vertFour" presStyleCnt="0">
        <dgm:presLayoutVars>
          <dgm:chPref val="3"/>
        </dgm:presLayoutVars>
      </dgm:prSet>
      <dgm:spPr/>
    </dgm:pt>
    <dgm:pt modelId="{48F069C6-FB49-4F21-91F5-D8B77D4DE446}" type="pres">
      <dgm:prSet presAssocID="{C148C949-37CC-4EF5-BAD1-EFB35ABBA7F2}" presName="txFour" presStyleLbl="node4" presStyleIdx="0" presStyleCnt="5" custScaleX="91589">
        <dgm:presLayoutVars>
          <dgm:chPref val="3"/>
        </dgm:presLayoutVars>
      </dgm:prSet>
      <dgm:spPr/>
    </dgm:pt>
    <dgm:pt modelId="{35CECAAA-07BD-4943-9FBC-25E87540D535}" type="pres">
      <dgm:prSet presAssocID="{C148C949-37CC-4EF5-BAD1-EFB35ABBA7F2}" presName="horzFour" presStyleCnt="0"/>
      <dgm:spPr/>
    </dgm:pt>
    <dgm:pt modelId="{4557A73B-C5FA-4AB8-9197-0C44601B73A4}" type="pres">
      <dgm:prSet presAssocID="{97210198-0DC3-40C4-BF0F-9EBEF4F5B186}" presName="sibSpaceFour" presStyleCnt="0"/>
      <dgm:spPr/>
    </dgm:pt>
    <dgm:pt modelId="{255296B2-30DD-46B8-8140-B3B8D45D5D62}" type="pres">
      <dgm:prSet presAssocID="{A850E869-FB3A-4003-95D2-18A3E11E56E4}" presName="vertFour" presStyleCnt="0">
        <dgm:presLayoutVars>
          <dgm:chPref val="3"/>
        </dgm:presLayoutVars>
      </dgm:prSet>
      <dgm:spPr/>
    </dgm:pt>
    <dgm:pt modelId="{E7D31800-7C0C-4B48-A6D7-F7FA36F2A19B}" type="pres">
      <dgm:prSet presAssocID="{A850E869-FB3A-4003-95D2-18A3E11E56E4}" presName="txFour" presStyleLbl="node4" presStyleIdx="1" presStyleCnt="5" custScaleX="91589">
        <dgm:presLayoutVars>
          <dgm:chPref val="3"/>
        </dgm:presLayoutVars>
      </dgm:prSet>
      <dgm:spPr/>
    </dgm:pt>
    <dgm:pt modelId="{212704D4-EDAC-47AC-B1AB-8672D6203E39}" type="pres">
      <dgm:prSet presAssocID="{A850E869-FB3A-4003-95D2-18A3E11E56E4}" presName="horzFour" presStyleCnt="0"/>
      <dgm:spPr/>
    </dgm:pt>
    <dgm:pt modelId="{59B0A9DD-CCE2-4754-8DD0-1203836065B2}" type="pres">
      <dgm:prSet presAssocID="{BA3275A8-8C43-4DF4-BA62-CAB13125C4CA}" presName="sibSpaceThree" presStyleCnt="0"/>
      <dgm:spPr/>
    </dgm:pt>
    <dgm:pt modelId="{48E77FD6-6175-4B82-B82F-DE66DDD282F5}" type="pres">
      <dgm:prSet presAssocID="{61075B76-80E5-4AAA-86F6-13751B6AB7C0}" presName="vertThree" presStyleCnt="0"/>
      <dgm:spPr/>
    </dgm:pt>
    <dgm:pt modelId="{4E6A9ECE-46D6-4452-9697-8ED68B6B6704}" type="pres">
      <dgm:prSet presAssocID="{61075B76-80E5-4AAA-86F6-13751B6AB7C0}" presName="txThree" presStyleLbl="node3" presStyleIdx="1" presStyleCnt="3" custScaleX="99678">
        <dgm:presLayoutVars>
          <dgm:chPref val="3"/>
        </dgm:presLayoutVars>
      </dgm:prSet>
      <dgm:spPr/>
    </dgm:pt>
    <dgm:pt modelId="{8DE8771B-1E24-4FC6-9929-73E66D014062}" type="pres">
      <dgm:prSet presAssocID="{61075B76-80E5-4AAA-86F6-13751B6AB7C0}" presName="parTransThree" presStyleCnt="0"/>
      <dgm:spPr/>
    </dgm:pt>
    <dgm:pt modelId="{BED7AE49-999A-4666-998A-C3BD273C7182}" type="pres">
      <dgm:prSet presAssocID="{61075B76-80E5-4AAA-86F6-13751B6AB7C0}" presName="horzThree" presStyleCnt="0"/>
      <dgm:spPr/>
    </dgm:pt>
    <dgm:pt modelId="{47F67FC6-C254-4A3E-9EFA-BF92CADAE4F1}" type="pres">
      <dgm:prSet presAssocID="{563704EF-1510-493C-A959-479D0A761665}" presName="vertFour" presStyleCnt="0">
        <dgm:presLayoutVars>
          <dgm:chPref val="3"/>
        </dgm:presLayoutVars>
      </dgm:prSet>
      <dgm:spPr/>
    </dgm:pt>
    <dgm:pt modelId="{67E59644-D6DB-400F-A464-DF1CA6519D05}" type="pres">
      <dgm:prSet presAssocID="{563704EF-1510-493C-A959-479D0A761665}" presName="txFour" presStyleLbl="node4" presStyleIdx="2" presStyleCnt="5" custScaleX="91589">
        <dgm:presLayoutVars>
          <dgm:chPref val="3"/>
        </dgm:presLayoutVars>
      </dgm:prSet>
      <dgm:spPr/>
    </dgm:pt>
    <dgm:pt modelId="{3706193C-C6D4-4E91-97C2-00321EEC6F77}" type="pres">
      <dgm:prSet presAssocID="{563704EF-1510-493C-A959-479D0A761665}" presName="horzFour" presStyleCnt="0"/>
      <dgm:spPr/>
    </dgm:pt>
    <dgm:pt modelId="{DADA62C1-9CE5-464E-A982-AFA76FF2B532}" type="pres">
      <dgm:prSet presAssocID="{06B73076-9D1B-4FD4-B5A2-385778191049}" presName="sibSpaceFour" presStyleCnt="0"/>
      <dgm:spPr/>
    </dgm:pt>
    <dgm:pt modelId="{0F9EB919-69AA-4E49-B5C4-C3A4A6D1C6BC}" type="pres">
      <dgm:prSet presAssocID="{16633EF4-506F-42DE-BC15-F98449524310}" presName="vertFour" presStyleCnt="0">
        <dgm:presLayoutVars>
          <dgm:chPref val="3"/>
        </dgm:presLayoutVars>
      </dgm:prSet>
      <dgm:spPr/>
    </dgm:pt>
    <dgm:pt modelId="{47932A59-7B8B-4640-9979-7C678912082C}" type="pres">
      <dgm:prSet presAssocID="{16633EF4-506F-42DE-BC15-F98449524310}" presName="txFour" presStyleLbl="node4" presStyleIdx="3" presStyleCnt="5" custScaleX="91589">
        <dgm:presLayoutVars>
          <dgm:chPref val="3"/>
        </dgm:presLayoutVars>
      </dgm:prSet>
      <dgm:spPr/>
    </dgm:pt>
    <dgm:pt modelId="{1B318CC6-0BD5-455A-8C9A-5A63296E62B9}" type="pres">
      <dgm:prSet presAssocID="{16633EF4-506F-42DE-BC15-F98449524310}" presName="horzFour" presStyleCnt="0"/>
      <dgm:spPr/>
    </dgm:pt>
    <dgm:pt modelId="{3E8B7922-A85D-429D-B1A2-76728908634F}" type="pres">
      <dgm:prSet presAssocID="{034C02B7-EC96-43E3-AF92-B1FBAAED92AC}" presName="sibSpaceTwo" presStyleCnt="0"/>
      <dgm:spPr/>
    </dgm:pt>
    <dgm:pt modelId="{FF00A367-B040-480A-AF7B-06D546A889CB}" type="pres">
      <dgm:prSet presAssocID="{78657149-42A9-4542-9FE9-225A88F7FECE}" presName="vertTwo" presStyleCnt="0"/>
      <dgm:spPr/>
    </dgm:pt>
    <dgm:pt modelId="{577BF1CE-99FA-41F5-9809-92BCE9AA4235}" type="pres">
      <dgm:prSet presAssocID="{78657149-42A9-4542-9FE9-225A88F7FECE}" presName="txTwo" presStyleLbl="node2" presStyleIdx="1" presStyleCnt="2">
        <dgm:presLayoutVars>
          <dgm:chPref val="3"/>
        </dgm:presLayoutVars>
      </dgm:prSet>
      <dgm:spPr/>
    </dgm:pt>
    <dgm:pt modelId="{B78A4276-FC37-4778-8236-F3DAA6E773EF}" type="pres">
      <dgm:prSet presAssocID="{78657149-42A9-4542-9FE9-225A88F7FECE}" presName="parTransTwo" presStyleCnt="0"/>
      <dgm:spPr/>
    </dgm:pt>
    <dgm:pt modelId="{98F6D3BE-BB87-4668-BD5D-7BB00AB076D2}" type="pres">
      <dgm:prSet presAssocID="{78657149-42A9-4542-9FE9-225A88F7FECE}" presName="horzTwo" presStyleCnt="0"/>
      <dgm:spPr/>
    </dgm:pt>
    <dgm:pt modelId="{E94FBA5B-ED8E-44C7-BB95-80E221DECFEF}" type="pres">
      <dgm:prSet presAssocID="{CAE7A1E0-5220-4F0F-9ED0-773AC93B1B96}" presName="vertThree" presStyleCnt="0"/>
      <dgm:spPr/>
    </dgm:pt>
    <dgm:pt modelId="{21A0F15A-9BBA-4ADA-A42F-73D2A4E0438B}" type="pres">
      <dgm:prSet presAssocID="{CAE7A1E0-5220-4F0F-9ED0-773AC93B1B96}" presName="txThree" presStyleLbl="node3" presStyleIdx="2" presStyleCnt="3">
        <dgm:presLayoutVars>
          <dgm:chPref val="3"/>
        </dgm:presLayoutVars>
      </dgm:prSet>
      <dgm:spPr/>
    </dgm:pt>
    <dgm:pt modelId="{27C01A1A-AA3F-4A21-AB8A-99EC37D3BA38}" type="pres">
      <dgm:prSet presAssocID="{CAE7A1E0-5220-4F0F-9ED0-773AC93B1B96}" presName="parTransThree" presStyleCnt="0"/>
      <dgm:spPr/>
    </dgm:pt>
    <dgm:pt modelId="{A5EF5F24-018C-4BF3-B342-C80D039B7720}" type="pres">
      <dgm:prSet presAssocID="{CAE7A1E0-5220-4F0F-9ED0-773AC93B1B96}" presName="horzThree" presStyleCnt="0"/>
      <dgm:spPr/>
    </dgm:pt>
    <dgm:pt modelId="{6E4F1073-BADA-42FF-B6F2-9499392850BB}" type="pres">
      <dgm:prSet presAssocID="{954605B4-8C9B-40D9-AFD1-E6CAB4F577BB}" presName="vertFour" presStyleCnt="0">
        <dgm:presLayoutVars>
          <dgm:chPref val="3"/>
        </dgm:presLayoutVars>
      </dgm:prSet>
      <dgm:spPr/>
    </dgm:pt>
    <dgm:pt modelId="{12942608-75DE-4EBF-A496-BC8D793FEB7A}" type="pres">
      <dgm:prSet presAssocID="{954605B4-8C9B-40D9-AFD1-E6CAB4F577BB}" presName="txFour" presStyleLbl="node4" presStyleIdx="4" presStyleCnt="5">
        <dgm:presLayoutVars>
          <dgm:chPref val="3"/>
        </dgm:presLayoutVars>
      </dgm:prSet>
      <dgm:spPr/>
    </dgm:pt>
    <dgm:pt modelId="{EEB699AA-5D17-48C9-94C5-C1C48328D9D7}" type="pres">
      <dgm:prSet presAssocID="{954605B4-8C9B-40D9-AFD1-E6CAB4F577BB}" presName="horzFour" presStyleCnt="0"/>
      <dgm:spPr/>
    </dgm:pt>
  </dgm:ptLst>
  <dgm:cxnLst>
    <dgm:cxn modelId="{D9BD600B-DAFD-478A-87C5-42CF1BD0A068}" srcId="{59606B0A-5F5C-40E1-91A2-A45424554476}" destId="{924210B3-63C8-4140-9675-B6AEA7B93B2C}" srcOrd="0" destOrd="0" parTransId="{9BEFBDD1-9802-4F5F-A946-C5BBF6022A61}" sibTransId="{034C02B7-EC96-43E3-AF92-B1FBAAED92AC}"/>
    <dgm:cxn modelId="{C8D81C10-4B7E-40B8-8795-F23A3A45A817}" type="presOf" srcId="{16633EF4-506F-42DE-BC15-F98449524310}" destId="{47932A59-7B8B-4640-9979-7C678912082C}" srcOrd="0" destOrd="0" presId="urn:microsoft.com/office/officeart/2005/8/layout/hierarchy4"/>
    <dgm:cxn modelId="{B1581114-797F-4B3E-8F8F-4471F27A6D1D}" type="presOf" srcId="{59606B0A-5F5C-40E1-91A2-A45424554476}" destId="{0A5A0EA3-01CE-40C6-B6AB-03F660EC22C6}" srcOrd="0" destOrd="0" presId="urn:microsoft.com/office/officeart/2005/8/layout/hierarchy4"/>
    <dgm:cxn modelId="{594B151C-211C-477F-BBD7-B848CFA3B303}" srcId="{924210B3-63C8-4140-9675-B6AEA7B93B2C}" destId="{29C3B62B-B403-4398-81A4-6BC5FF2E477D}" srcOrd="0" destOrd="0" parTransId="{B31A32C3-9FD2-44BE-B7FC-01E3F4DEE2E4}" sibTransId="{BA3275A8-8C43-4DF4-BA62-CAB13125C4CA}"/>
    <dgm:cxn modelId="{3273411E-5C94-4D43-BFFD-C264444DC12C}" type="presOf" srcId="{A850E869-FB3A-4003-95D2-18A3E11E56E4}" destId="{E7D31800-7C0C-4B48-A6D7-F7FA36F2A19B}" srcOrd="0" destOrd="0" presId="urn:microsoft.com/office/officeart/2005/8/layout/hierarchy4"/>
    <dgm:cxn modelId="{140D9A31-B875-470C-94E3-ED4DAFB04C39}" srcId="{29C3B62B-B403-4398-81A4-6BC5FF2E477D}" destId="{C148C949-37CC-4EF5-BAD1-EFB35ABBA7F2}" srcOrd="0" destOrd="0" parTransId="{DE5EC76C-CC2E-4910-A401-48231E517CDF}" sibTransId="{97210198-0DC3-40C4-BF0F-9EBEF4F5B186}"/>
    <dgm:cxn modelId="{A2702B3B-86FB-41A3-9DDC-E32AEC22BA42}" type="presOf" srcId="{954605B4-8C9B-40D9-AFD1-E6CAB4F577BB}" destId="{12942608-75DE-4EBF-A496-BC8D793FEB7A}" srcOrd="0" destOrd="0" presId="urn:microsoft.com/office/officeart/2005/8/layout/hierarchy4"/>
    <dgm:cxn modelId="{80C56C5E-BACB-4549-BD38-E084159D1F29}" srcId="{78657149-42A9-4542-9FE9-225A88F7FECE}" destId="{CAE7A1E0-5220-4F0F-9ED0-773AC93B1B96}" srcOrd="0" destOrd="0" parTransId="{8D944FF9-0D0D-4E53-B743-454B1EBECEBE}" sibTransId="{8B1BBEE3-5F4C-4836-815A-2D02588EC931}"/>
    <dgm:cxn modelId="{AA744F6B-7C5D-48C2-B5DD-3C17B700B959}" type="presOf" srcId="{C148C949-37CC-4EF5-BAD1-EFB35ABBA7F2}" destId="{48F069C6-FB49-4F21-91F5-D8B77D4DE446}" srcOrd="0" destOrd="0" presId="urn:microsoft.com/office/officeart/2005/8/layout/hierarchy4"/>
    <dgm:cxn modelId="{A06F8176-2B3B-47BC-9A56-D496ADA33325}" type="presOf" srcId="{BA0A06FF-6D34-41EC-87CC-74B37F5EAA31}" destId="{C2C01B36-8E2D-4B9A-BEEE-0D39EF2CA8E0}" srcOrd="0" destOrd="0" presId="urn:microsoft.com/office/officeart/2005/8/layout/hierarchy4"/>
    <dgm:cxn modelId="{9EEA5B59-8B07-4198-B3F1-CCA6A9B22BCE}" type="presOf" srcId="{61075B76-80E5-4AAA-86F6-13751B6AB7C0}" destId="{4E6A9ECE-46D6-4452-9697-8ED68B6B6704}" srcOrd="0" destOrd="0" presId="urn:microsoft.com/office/officeart/2005/8/layout/hierarchy4"/>
    <dgm:cxn modelId="{79FDD859-14A3-4870-9327-DF4FD1D7B7AF}" srcId="{59606B0A-5F5C-40E1-91A2-A45424554476}" destId="{78657149-42A9-4542-9FE9-225A88F7FECE}" srcOrd="1" destOrd="0" parTransId="{B7EC7145-6603-4A21-9AB1-00A8949DB341}" sibTransId="{2B38E807-CE57-4015-BDA7-5C599FCD6D5B}"/>
    <dgm:cxn modelId="{E838B27F-65D1-453C-8C94-7D2DC6EE381A}" srcId="{924210B3-63C8-4140-9675-B6AEA7B93B2C}" destId="{61075B76-80E5-4AAA-86F6-13751B6AB7C0}" srcOrd="1" destOrd="0" parTransId="{951C4A94-5648-4D5D-8B0D-3970AC8E5791}" sibTransId="{C43D74DA-E2C3-435B-A01D-00CC1625B45A}"/>
    <dgm:cxn modelId="{F8A29582-C759-4894-9177-8B660679EF0E}" srcId="{CAE7A1E0-5220-4F0F-9ED0-773AC93B1B96}" destId="{954605B4-8C9B-40D9-AFD1-E6CAB4F577BB}" srcOrd="0" destOrd="0" parTransId="{DAF34507-D4EF-43EA-9E9B-74243DE481C9}" sibTransId="{B226C332-A2E4-4DF9-AFB5-53419EC2CBF6}"/>
    <dgm:cxn modelId="{62A1E599-0AB3-44A1-92AE-7D968FD929D5}" srcId="{29C3B62B-B403-4398-81A4-6BC5FF2E477D}" destId="{A850E869-FB3A-4003-95D2-18A3E11E56E4}" srcOrd="1" destOrd="0" parTransId="{ECD731D7-27F1-4C33-9409-E92CA667C121}" sibTransId="{7D3D2FC0-B7A1-4109-84DA-9B5404D5AD48}"/>
    <dgm:cxn modelId="{8F4836A0-0D28-4322-BBF7-BEFA50EA4539}" type="presOf" srcId="{924210B3-63C8-4140-9675-B6AEA7B93B2C}" destId="{9411B61F-57E2-4B25-B3EF-77D93CED421C}" srcOrd="0" destOrd="0" presId="urn:microsoft.com/office/officeart/2005/8/layout/hierarchy4"/>
    <dgm:cxn modelId="{7F33D4B1-8399-42CB-A0B9-B97B0FFD8864}" type="presOf" srcId="{78657149-42A9-4542-9FE9-225A88F7FECE}" destId="{577BF1CE-99FA-41F5-9809-92BCE9AA4235}" srcOrd="0" destOrd="0" presId="urn:microsoft.com/office/officeart/2005/8/layout/hierarchy4"/>
    <dgm:cxn modelId="{86B3FDCD-F022-44F1-B9C7-24508DF57ACA}" srcId="{61075B76-80E5-4AAA-86F6-13751B6AB7C0}" destId="{563704EF-1510-493C-A959-479D0A761665}" srcOrd="0" destOrd="0" parTransId="{0206607D-7EF2-40D7-8259-603B77AB1D4B}" sibTransId="{06B73076-9D1B-4FD4-B5A2-385778191049}"/>
    <dgm:cxn modelId="{71842FD8-E295-4355-A210-75D4C0783417}" type="presOf" srcId="{CAE7A1E0-5220-4F0F-9ED0-773AC93B1B96}" destId="{21A0F15A-9BBA-4ADA-A42F-73D2A4E0438B}" srcOrd="0" destOrd="0" presId="urn:microsoft.com/office/officeart/2005/8/layout/hierarchy4"/>
    <dgm:cxn modelId="{9AA77AE1-E12F-494B-8805-F4A6673ED91E}" type="presOf" srcId="{29C3B62B-B403-4398-81A4-6BC5FF2E477D}" destId="{F4C97462-D290-4DAD-87B1-5ED34D5E4B9E}" srcOrd="0" destOrd="0" presId="urn:microsoft.com/office/officeart/2005/8/layout/hierarchy4"/>
    <dgm:cxn modelId="{DF73E4EB-EFCF-467D-B529-39AF17FD9301}" type="presOf" srcId="{563704EF-1510-493C-A959-479D0A761665}" destId="{67E59644-D6DB-400F-A464-DF1CA6519D05}" srcOrd="0" destOrd="0" presId="urn:microsoft.com/office/officeart/2005/8/layout/hierarchy4"/>
    <dgm:cxn modelId="{E47B35F9-ADE0-4B74-A5F3-DAD03C9CE47F}" srcId="{61075B76-80E5-4AAA-86F6-13751B6AB7C0}" destId="{16633EF4-506F-42DE-BC15-F98449524310}" srcOrd="1" destOrd="0" parTransId="{BB35F888-9B2D-4823-A4AB-5D11A97DC0EA}" sibTransId="{5AC103E8-8FBE-466E-8ADE-B1E853D626A1}"/>
    <dgm:cxn modelId="{F55F87FD-42EE-4F47-862C-7F30636DF86D}" srcId="{BA0A06FF-6D34-41EC-87CC-74B37F5EAA31}" destId="{59606B0A-5F5C-40E1-91A2-A45424554476}" srcOrd="0" destOrd="0" parTransId="{0D015F56-CAD7-42EC-B860-55A3DB37F1F3}" sibTransId="{718FA552-6EF5-4E96-B3E2-CBDA3517DD7C}"/>
    <dgm:cxn modelId="{ED886D0A-68BC-447D-8A21-909D312040FA}" type="presParOf" srcId="{C2C01B36-8E2D-4B9A-BEEE-0D39EF2CA8E0}" destId="{C0B3E2E0-09D7-4EC2-B10A-91562F9F5BF5}" srcOrd="0" destOrd="0" presId="urn:microsoft.com/office/officeart/2005/8/layout/hierarchy4"/>
    <dgm:cxn modelId="{FC9BA078-CA69-4338-9167-A331185ED8E3}" type="presParOf" srcId="{C0B3E2E0-09D7-4EC2-B10A-91562F9F5BF5}" destId="{0A5A0EA3-01CE-40C6-B6AB-03F660EC22C6}" srcOrd="0" destOrd="0" presId="urn:microsoft.com/office/officeart/2005/8/layout/hierarchy4"/>
    <dgm:cxn modelId="{4085ED4C-5FF0-4A57-B905-AF884500C8B1}" type="presParOf" srcId="{C0B3E2E0-09D7-4EC2-B10A-91562F9F5BF5}" destId="{DA8EFF7A-FB1F-4969-AAEA-B10D62D0E71D}" srcOrd="1" destOrd="0" presId="urn:microsoft.com/office/officeart/2005/8/layout/hierarchy4"/>
    <dgm:cxn modelId="{DBDC5ADB-2CB4-43F5-A7D6-089CC7547265}" type="presParOf" srcId="{C0B3E2E0-09D7-4EC2-B10A-91562F9F5BF5}" destId="{4759988C-8AA4-4D7B-8814-A877C01C432E}" srcOrd="2" destOrd="0" presId="urn:microsoft.com/office/officeart/2005/8/layout/hierarchy4"/>
    <dgm:cxn modelId="{09184CA0-05C9-4795-8313-3F948E8EEFBD}" type="presParOf" srcId="{4759988C-8AA4-4D7B-8814-A877C01C432E}" destId="{3A2FFB67-981E-488A-8695-732AD27204A7}" srcOrd="0" destOrd="0" presId="urn:microsoft.com/office/officeart/2005/8/layout/hierarchy4"/>
    <dgm:cxn modelId="{5C73DF09-D10C-4686-BA4E-3C94A9E62649}" type="presParOf" srcId="{3A2FFB67-981E-488A-8695-732AD27204A7}" destId="{9411B61F-57E2-4B25-B3EF-77D93CED421C}" srcOrd="0" destOrd="0" presId="urn:microsoft.com/office/officeart/2005/8/layout/hierarchy4"/>
    <dgm:cxn modelId="{6C7FB087-8DBF-4194-9720-C64153CE4FD2}" type="presParOf" srcId="{3A2FFB67-981E-488A-8695-732AD27204A7}" destId="{0481E29F-EF94-4B4C-8296-5C9B108FD1A5}" srcOrd="1" destOrd="0" presId="urn:microsoft.com/office/officeart/2005/8/layout/hierarchy4"/>
    <dgm:cxn modelId="{5CBD51F5-D5DA-4D4A-AC75-6468E06DB7B2}" type="presParOf" srcId="{3A2FFB67-981E-488A-8695-732AD27204A7}" destId="{255F8DAC-A454-417D-93C3-2B14B0A058C8}" srcOrd="2" destOrd="0" presId="urn:microsoft.com/office/officeart/2005/8/layout/hierarchy4"/>
    <dgm:cxn modelId="{3494EB72-6FEA-4223-A440-B1FCBF313326}" type="presParOf" srcId="{255F8DAC-A454-417D-93C3-2B14B0A058C8}" destId="{F0D67F4A-F8E7-44F9-BD43-0B6700F8020B}" srcOrd="0" destOrd="0" presId="urn:microsoft.com/office/officeart/2005/8/layout/hierarchy4"/>
    <dgm:cxn modelId="{70A94BA1-7C37-42BB-BFAA-FC9415676FA6}" type="presParOf" srcId="{F0D67F4A-F8E7-44F9-BD43-0B6700F8020B}" destId="{F4C97462-D290-4DAD-87B1-5ED34D5E4B9E}" srcOrd="0" destOrd="0" presId="urn:microsoft.com/office/officeart/2005/8/layout/hierarchy4"/>
    <dgm:cxn modelId="{C7839AF4-8CDB-4C5F-B222-F5472E60CEEC}" type="presParOf" srcId="{F0D67F4A-F8E7-44F9-BD43-0B6700F8020B}" destId="{EB1F1044-4BCB-4382-B2F5-4C104C083DE6}" srcOrd="1" destOrd="0" presId="urn:microsoft.com/office/officeart/2005/8/layout/hierarchy4"/>
    <dgm:cxn modelId="{90E360A3-84E3-4846-897E-C3B2BBB72345}" type="presParOf" srcId="{F0D67F4A-F8E7-44F9-BD43-0B6700F8020B}" destId="{18452F5B-F4D6-41DC-A2C0-8DA82BF37D01}" srcOrd="2" destOrd="0" presId="urn:microsoft.com/office/officeart/2005/8/layout/hierarchy4"/>
    <dgm:cxn modelId="{0DEB91B5-BC47-48BB-BA6A-66320FF0125E}" type="presParOf" srcId="{18452F5B-F4D6-41DC-A2C0-8DA82BF37D01}" destId="{F0F7957A-5512-4924-97A5-EE70190C2C12}" srcOrd="0" destOrd="0" presId="urn:microsoft.com/office/officeart/2005/8/layout/hierarchy4"/>
    <dgm:cxn modelId="{4F8081D5-4402-4F2C-ACB8-3541BAD7EEBA}" type="presParOf" srcId="{F0F7957A-5512-4924-97A5-EE70190C2C12}" destId="{48F069C6-FB49-4F21-91F5-D8B77D4DE446}" srcOrd="0" destOrd="0" presId="urn:microsoft.com/office/officeart/2005/8/layout/hierarchy4"/>
    <dgm:cxn modelId="{3ED9ACFA-EA11-4C5F-B680-E74198A9F312}" type="presParOf" srcId="{F0F7957A-5512-4924-97A5-EE70190C2C12}" destId="{35CECAAA-07BD-4943-9FBC-25E87540D535}" srcOrd="1" destOrd="0" presId="urn:microsoft.com/office/officeart/2005/8/layout/hierarchy4"/>
    <dgm:cxn modelId="{2F76F129-189B-442A-B19B-F943CE161B4F}" type="presParOf" srcId="{18452F5B-F4D6-41DC-A2C0-8DA82BF37D01}" destId="{4557A73B-C5FA-4AB8-9197-0C44601B73A4}" srcOrd="1" destOrd="0" presId="urn:microsoft.com/office/officeart/2005/8/layout/hierarchy4"/>
    <dgm:cxn modelId="{D567D605-F42A-4E3F-B7E4-A13C833EEC77}" type="presParOf" srcId="{18452F5B-F4D6-41DC-A2C0-8DA82BF37D01}" destId="{255296B2-30DD-46B8-8140-B3B8D45D5D62}" srcOrd="2" destOrd="0" presId="urn:microsoft.com/office/officeart/2005/8/layout/hierarchy4"/>
    <dgm:cxn modelId="{7013FF15-F576-447E-BBE5-FACB9DAEE44C}" type="presParOf" srcId="{255296B2-30DD-46B8-8140-B3B8D45D5D62}" destId="{E7D31800-7C0C-4B48-A6D7-F7FA36F2A19B}" srcOrd="0" destOrd="0" presId="urn:microsoft.com/office/officeart/2005/8/layout/hierarchy4"/>
    <dgm:cxn modelId="{05C24013-0981-4BBD-BA1E-A2420F5A5EC9}" type="presParOf" srcId="{255296B2-30DD-46B8-8140-B3B8D45D5D62}" destId="{212704D4-EDAC-47AC-B1AB-8672D6203E39}" srcOrd="1" destOrd="0" presId="urn:microsoft.com/office/officeart/2005/8/layout/hierarchy4"/>
    <dgm:cxn modelId="{81A8E4F6-8BF1-4109-9FFF-E8279334B714}" type="presParOf" srcId="{255F8DAC-A454-417D-93C3-2B14B0A058C8}" destId="{59B0A9DD-CCE2-4754-8DD0-1203836065B2}" srcOrd="1" destOrd="0" presId="urn:microsoft.com/office/officeart/2005/8/layout/hierarchy4"/>
    <dgm:cxn modelId="{258BF700-27E6-4441-A6DB-CAF956E117A1}" type="presParOf" srcId="{255F8DAC-A454-417D-93C3-2B14B0A058C8}" destId="{48E77FD6-6175-4B82-B82F-DE66DDD282F5}" srcOrd="2" destOrd="0" presId="urn:microsoft.com/office/officeart/2005/8/layout/hierarchy4"/>
    <dgm:cxn modelId="{47F352F1-FC11-4574-9C10-70E3D9AB8A6F}" type="presParOf" srcId="{48E77FD6-6175-4B82-B82F-DE66DDD282F5}" destId="{4E6A9ECE-46D6-4452-9697-8ED68B6B6704}" srcOrd="0" destOrd="0" presId="urn:microsoft.com/office/officeart/2005/8/layout/hierarchy4"/>
    <dgm:cxn modelId="{E6387214-7F98-4D1C-8BD6-53B7482B9993}" type="presParOf" srcId="{48E77FD6-6175-4B82-B82F-DE66DDD282F5}" destId="{8DE8771B-1E24-4FC6-9929-73E66D014062}" srcOrd="1" destOrd="0" presId="urn:microsoft.com/office/officeart/2005/8/layout/hierarchy4"/>
    <dgm:cxn modelId="{F3797208-179D-4CB3-B2FB-7E7BF791AD22}" type="presParOf" srcId="{48E77FD6-6175-4B82-B82F-DE66DDD282F5}" destId="{BED7AE49-999A-4666-998A-C3BD273C7182}" srcOrd="2" destOrd="0" presId="urn:microsoft.com/office/officeart/2005/8/layout/hierarchy4"/>
    <dgm:cxn modelId="{DC6358CC-6128-4706-9CFC-975BFD24221E}" type="presParOf" srcId="{BED7AE49-999A-4666-998A-C3BD273C7182}" destId="{47F67FC6-C254-4A3E-9EFA-BF92CADAE4F1}" srcOrd="0" destOrd="0" presId="urn:microsoft.com/office/officeart/2005/8/layout/hierarchy4"/>
    <dgm:cxn modelId="{F25CA97B-15BB-4930-A3C4-472ADC1266D9}" type="presParOf" srcId="{47F67FC6-C254-4A3E-9EFA-BF92CADAE4F1}" destId="{67E59644-D6DB-400F-A464-DF1CA6519D05}" srcOrd="0" destOrd="0" presId="urn:microsoft.com/office/officeart/2005/8/layout/hierarchy4"/>
    <dgm:cxn modelId="{CD3280DB-9CD4-4738-A26C-2103C0EEC837}" type="presParOf" srcId="{47F67FC6-C254-4A3E-9EFA-BF92CADAE4F1}" destId="{3706193C-C6D4-4E91-97C2-00321EEC6F77}" srcOrd="1" destOrd="0" presId="urn:microsoft.com/office/officeart/2005/8/layout/hierarchy4"/>
    <dgm:cxn modelId="{372E9EC1-9C1D-446C-8431-46DDA0754A4A}" type="presParOf" srcId="{BED7AE49-999A-4666-998A-C3BD273C7182}" destId="{DADA62C1-9CE5-464E-A982-AFA76FF2B532}" srcOrd="1" destOrd="0" presId="urn:microsoft.com/office/officeart/2005/8/layout/hierarchy4"/>
    <dgm:cxn modelId="{EB0C2941-7B7B-4045-835D-E5CD0E9005F1}" type="presParOf" srcId="{BED7AE49-999A-4666-998A-C3BD273C7182}" destId="{0F9EB919-69AA-4E49-B5C4-C3A4A6D1C6BC}" srcOrd="2" destOrd="0" presId="urn:microsoft.com/office/officeart/2005/8/layout/hierarchy4"/>
    <dgm:cxn modelId="{0AF48929-142A-4E08-9F76-FB212909A539}" type="presParOf" srcId="{0F9EB919-69AA-4E49-B5C4-C3A4A6D1C6BC}" destId="{47932A59-7B8B-4640-9979-7C678912082C}" srcOrd="0" destOrd="0" presId="urn:microsoft.com/office/officeart/2005/8/layout/hierarchy4"/>
    <dgm:cxn modelId="{AD215203-AF15-4F44-AEA6-D676CF81266D}" type="presParOf" srcId="{0F9EB919-69AA-4E49-B5C4-C3A4A6D1C6BC}" destId="{1B318CC6-0BD5-455A-8C9A-5A63296E62B9}" srcOrd="1" destOrd="0" presId="urn:microsoft.com/office/officeart/2005/8/layout/hierarchy4"/>
    <dgm:cxn modelId="{EC61435D-656C-4740-98D4-2CF0522E1B31}" type="presParOf" srcId="{4759988C-8AA4-4D7B-8814-A877C01C432E}" destId="{3E8B7922-A85D-429D-B1A2-76728908634F}" srcOrd="1" destOrd="0" presId="urn:microsoft.com/office/officeart/2005/8/layout/hierarchy4"/>
    <dgm:cxn modelId="{33397AAF-6CD7-41BC-A09B-DDCCFFA73555}" type="presParOf" srcId="{4759988C-8AA4-4D7B-8814-A877C01C432E}" destId="{FF00A367-B040-480A-AF7B-06D546A889CB}" srcOrd="2" destOrd="0" presId="urn:microsoft.com/office/officeart/2005/8/layout/hierarchy4"/>
    <dgm:cxn modelId="{7961B99D-8CC3-48B9-8C58-4BC680537FCC}" type="presParOf" srcId="{FF00A367-B040-480A-AF7B-06D546A889CB}" destId="{577BF1CE-99FA-41F5-9809-92BCE9AA4235}" srcOrd="0" destOrd="0" presId="urn:microsoft.com/office/officeart/2005/8/layout/hierarchy4"/>
    <dgm:cxn modelId="{60D55846-8FA8-42B1-B8BF-9B58B16F2F90}" type="presParOf" srcId="{FF00A367-B040-480A-AF7B-06D546A889CB}" destId="{B78A4276-FC37-4778-8236-F3DAA6E773EF}" srcOrd="1" destOrd="0" presId="urn:microsoft.com/office/officeart/2005/8/layout/hierarchy4"/>
    <dgm:cxn modelId="{232DA121-4F5B-4A77-BAC7-9B3D4CFCA9B8}" type="presParOf" srcId="{FF00A367-B040-480A-AF7B-06D546A889CB}" destId="{98F6D3BE-BB87-4668-BD5D-7BB00AB076D2}" srcOrd="2" destOrd="0" presId="urn:microsoft.com/office/officeart/2005/8/layout/hierarchy4"/>
    <dgm:cxn modelId="{FB7163F2-4A8C-41A4-A0A9-196CF70709E0}" type="presParOf" srcId="{98F6D3BE-BB87-4668-BD5D-7BB00AB076D2}" destId="{E94FBA5B-ED8E-44C7-BB95-80E221DECFEF}" srcOrd="0" destOrd="0" presId="urn:microsoft.com/office/officeart/2005/8/layout/hierarchy4"/>
    <dgm:cxn modelId="{F7657EC8-4D0D-4919-A65D-C6C661604B1B}" type="presParOf" srcId="{E94FBA5B-ED8E-44C7-BB95-80E221DECFEF}" destId="{21A0F15A-9BBA-4ADA-A42F-73D2A4E0438B}" srcOrd="0" destOrd="0" presId="urn:microsoft.com/office/officeart/2005/8/layout/hierarchy4"/>
    <dgm:cxn modelId="{EC76D42C-658E-4ACA-B264-87F8C1408B11}" type="presParOf" srcId="{E94FBA5B-ED8E-44C7-BB95-80E221DECFEF}" destId="{27C01A1A-AA3F-4A21-AB8A-99EC37D3BA38}" srcOrd="1" destOrd="0" presId="urn:microsoft.com/office/officeart/2005/8/layout/hierarchy4"/>
    <dgm:cxn modelId="{39981BC5-C2A5-48ED-B45B-3787D65A7DAD}" type="presParOf" srcId="{E94FBA5B-ED8E-44C7-BB95-80E221DECFEF}" destId="{A5EF5F24-018C-4BF3-B342-C80D039B7720}" srcOrd="2" destOrd="0" presId="urn:microsoft.com/office/officeart/2005/8/layout/hierarchy4"/>
    <dgm:cxn modelId="{A129AF03-4DF4-4B8D-AD58-F2B7500C04A5}" type="presParOf" srcId="{A5EF5F24-018C-4BF3-B342-C80D039B7720}" destId="{6E4F1073-BADA-42FF-B6F2-9499392850BB}" srcOrd="0" destOrd="0" presId="urn:microsoft.com/office/officeart/2005/8/layout/hierarchy4"/>
    <dgm:cxn modelId="{1F965A66-FF73-49BA-B81B-A2A533C14FB5}" type="presParOf" srcId="{6E4F1073-BADA-42FF-B6F2-9499392850BB}" destId="{12942608-75DE-4EBF-A496-BC8D793FEB7A}" srcOrd="0" destOrd="0" presId="urn:microsoft.com/office/officeart/2005/8/layout/hierarchy4"/>
    <dgm:cxn modelId="{11A9C015-A3DC-4421-81BE-DE33CE44A7D6}" type="presParOf" srcId="{6E4F1073-BADA-42FF-B6F2-9499392850BB}" destId="{EEB699AA-5D17-48C9-94C5-C1C48328D9D7}"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CC393BA-C325-4FC2-9902-C0C8FB9A726B}"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441BCACA-0C4E-4DCB-9024-883EA6508FC7}">
      <dgm:prSet phldrT="[Text]" custT="1"/>
      <dgm:spPr>
        <a:solidFill>
          <a:srgbClr val="D6A300"/>
        </a:solidFill>
      </dgm:spPr>
      <dgm:t>
        <a:bodyPr/>
        <a:lstStyle/>
        <a:p>
          <a:pPr algn="ctr">
            <a:lnSpc>
              <a:spcPct val="114000"/>
            </a:lnSpc>
            <a:spcBef>
              <a:spcPts val="600"/>
            </a:spcBef>
            <a:spcAft>
              <a:spcPts val="600"/>
            </a:spcAft>
          </a:pPr>
          <a:r>
            <a:rPr lang="en-US" sz="2000" dirty="0"/>
            <a:t>Head of Medical Staff</a:t>
          </a:r>
        </a:p>
      </dgm:t>
    </dgm:pt>
    <dgm:pt modelId="{35F9363A-DAE9-414B-93DB-6DF816898F1C}" type="parTrans" cxnId="{46561A2F-8B8F-4EFA-A9DD-441C4DF47068}">
      <dgm:prSet/>
      <dgm:spPr/>
      <dgm:t>
        <a:bodyPr/>
        <a:lstStyle/>
        <a:p>
          <a:pPr algn="ctr">
            <a:lnSpc>
              <a:spcPct val="114000"/>
            </a:lnSpc>
            <a:spcBef>
              <a:spcPts val="600"/>
            </a:spcBef>
            <a:spcAft>
              <a:spcPts val="600"/>
            </a:spcAft>
          </a:pPr>
          <a:endParaRPr lang="en-US" sz="2000"/>
        </a:p>
      </dgm:t>
    </dgm:pt>
    <dgm:pt modelId="{7983900C-5007-4263-B914-DA7CCDD5474B}" type="sibTrans" cxnId="{46561A2F-8B8F-4EFA-A9DD-441C4DF47068}">
      <dgm:prSet/>
      <dgm:spPr/>
      <dgm:t>
        <a:bodyPr/>
        <a:lstStyle/>
        <a:p>
          <a:pPr algn="ctr">
            <a:lnSpc>
              <a:spcPct val="114000"/>
            </a:lnSpc>
            <a:spcBef>
              <a:spcPts val="600"/>
            </a:spcBef>
            <a:spcAft>
              <a:spcPts val="600"/>
            </a:spcAft>
          </a:pPr>
          <a:endParaRPr lang="en-US" sz="2000"/>
        </a:p>
      </dgm:t>
    </dgm:pt>
    <dgm:pt modelId="{B2E16489-7F97-43BA-9622-6942FC1C227F}">
      <dgm:prSet phldrT="[Text]" custT="1"/>
      <dgm:spPr>
        <a:solidFill>
          <a:srgbClr val="D6A300"/>
        </a:solidFill>
      </dgm:spPr>
      <dgm:t>
        <a:bodyPr/>
        <a:lstStyle/>
        <a:p>
          <a:pPr algn="ctr">
            <a:lnSpc>
              <a:spcPct val="114000"/>
            </a:lnSpc>
            <a:spcBef>
              <a:spcPts val="600"/>
            </a:spcBef>
            <a:spcAft>
              <a:spcPts val="600"/>
            </a:spcAft>
          </a:pPr>
          <a:r>
            <a:rPr lang="en-US" sz="2000" dirty="0"/>
            <a:t>Head of Support Staff</a:t>
          </a:r>
        </a:p>
      </dgm:t>
    </dgm:pt>
    <dgm:pt modelId="{A75BE3B7-49B2-4079-8EBC-FEE28DCFB941}" type="parTrans" cxnId="{0CD53C83-A444-438D-A3C0-323DB1C25F20}">
      <dgm:prSet/>
      <dgm:spPr/>
      <dgm:t>
        <a:bodyPr/>
        <a:lstStyle/>
        <a:p>
          <a:pPr algn="ctr">
            <a:lnSpc>
              <a:spcPct val="114000"/>
            </a:lnSpc>
            <a:spcBef>
              <a:spcPts val="600"/>
            </a:spcBef>
            <a:spcAft>
              <a:spcPts val="600"/>
            </a:spcAft>
          </a:pPr>
          <a:endParaRPr lang="en-US" sz="2000"/>
        </a:p>
      </dgm:t>
    </dgm:pt>
    <dgm:pt modelId="{58BFF2D4-0191-48E3-B4EE-1CE70F9FE622}" type="sibTrans" cxnId="{0CD53C83-A444-438D-A3C0-323DB1C25F20}">
      <dgm:prSet/>
      <dgm:spPr/>
      <dgm:t>
        <a:bodyPr/>
        <a:lstStyle/>
        <a:p>
          <a:pPr algn="ctr">
            <a:lnSpc>
              <a:spcPct val="114000"/>
            </a:lnSpc>
            <a:spcBef>
              <a:spcPts val="600"/>
            </a:spcBef>
            <a:spcAft>
              <a:spcPts val="600"/>
            </a:spcAft>
          </a:pPr>
          <a:endParaRPr lang="en-US" sz="2000"/>
        </a:p>
      </dgm:t>
    </dgm:pt>
    <dgm:pt modelId="{EE8BC42F-EB28-4273-A3B8-50B5BE494098}">
      <dgm:prSet phldrT="[Text]" custT="1"/>
      <dgm:spPr/>
      <dgm:t>
        <a:bodyPr/>
        <a:lstStyle/>
        <a:p>
          <a:pPr algn="ctr">
            <a:lnSpc>
              <a:spcPct val="114000"/>
            </a:lnSpc>
            <a:spcBef>
              <a:spcPts val="600"/>
            </a:spcBef>
            <a:spcAft>
              <a:spcPts val="600"/>
            </a:spcAft>
          </a:pPr>
          <a:r>
            <a:rPr lang="en-US" sz="2000"/>
            <a:t>Registered Nurse</a:t>
          </a:r>
        </a:p>
      </dgm:t>
    </dgm:pt>
    <dgm:pt modelId="{30A7142F-DC02-4FD0-B1A2-D052C39A7DB0}" type="parTrans" cxnId="{E364A9E5-2C43-44B8-BB3B-95EE1F4FAE06}">
      <dgm:prSet/>
      <dgm:spPr/>
      <dgm:t>
        <a:bodyPr/>
        <a:lstStyle/>
        <a:p>
          <a:pPr algn="ctr">
            <a:lnSpc>
              <a:spcPct val="114000"/>
            </a:lnSpc>
            <a:spcBef>
              <a:spcPts val="600"/>
            </a:spcBef>
            <a:spcAft>
              <a:spcPts val="600"/>
            </a:spcAft>
          </a:pPr>
          <a:endParaRPr lang="en-US" sz="2000"/>
        </a:p>
      </dgm:t>
    </dgm:pt>
    <dgm:pt modelId="{6DF20BC1-4E63-426C-92D8-C6A8FE712EC8}" type="sibTrans" cxnId="{E364A9E5-2C43-44B8-BB3B-95EE1F4FAE06}">
      <dgm:prSet/>
      <dgm:spPr/>
      <dgm:t>
        <a:bodyPr/>
        <a:lstStyle/>
        <a:p>
          <a:pPr algn="ctr">
            <a:lnSpc>
              <a:spcPct val="114000"/>
            </a:lnSpc>
            <a:spcBef>
              <a:spcPts val="600"/>
            </a:spcBef>
            <a:spcAft>
              <a:spcPts val="600"/>
            </a:spcAft>
          </a:pPr>
          <a:endParaRPr lang="en-US" sz="2000"/>
        </a:p>
      </dgm:t>
    </dgm:pt>
    <dgm:pt modelId="{DA45E152-5031-4FCB-9A33-2B4BCC094AB5}">
      <dgm:prSet phldrT="[Text]" custT="1"/>
      <dgm:spPr/>
      <dgm:t>
        <a:bodyPr/>
        <a:lstStyle/>
        <a:p>
          <a:pPr algn="ctr">
            <a:lnSpc>
              <a:spcPct val="114000"/>
            </a:lnSpc>
            <a:spcBef>
              <a:spcPts val="600"/>
            </a:spcBef>
            <a:spcAft>
              <a:spcPts val="600"/>
            </a:spcAft>
          </a:pPr>
          <a:r>
            <a:rPr lang="en-US" sz="2000"/>
            <a:t>Nurse Assistants</a:t>
          </a:r>
        </a:p>
      </dgm:t>
    </dgm:pt>
    <dgm:pt modelId="{1692190C-6486-4A73-8670-031F734192A0}" type="parTrans" cxnId="{F9812D1A-F2E3-4DF0-8460-BC0CB39FF731}">
      <dgm:prSet/>
      <dgm:spPr/>
      <dgm:t>
        <a:bodyPr/>
        <a:lstStyle/>
        <a:p>
          <a:pPr algn="ctr">
            <a:lnSpc>
              <a:spcPct val="114000"/>
            </a:lnSpc>
            <a:spcBef>
              <a:spcPts val="600"/>
            </a:spcBef>
            <a:spcAft>
              <a:spcPts val="600"/>
            </a:spcAft>
          </a:pPr>
          <a:endParaRPr lang="en-US" sz="2000"/>
        </a:p>
      </dgm:t>
    </dgm:pt>
    <dgm:pt modelId="{1322688A-4D18-485E-AAFD-FD7345A4D5D2}" type="sibTrans" cxnId="{F9812D1A-F2E3-4DF0-8460-BC0CB39FF731}">
      <dgm:prSet/>
      <dgm:spPr/>
      <dgm:t>
        <a:bodyPr/>
        <a:lstStyle/>
        <a:p>
          <a:pPr algn="ctr">
            <a:lnSpc>
              <a:spcPct val="114000"/>
            </a:lnSpc>
            <a:spcBef>
              <a:spcPts val="600"/>
            </a:spcBef>
            <a:spcAft>
              <a:spcPts val="600"/>
            </a:spcAft>
          </a:pPr>
          <a:endParaRPr lang="en-US" sz="2000"/>
        </a:p>
      </dgm:t>
    </dgm:pt>
    <dgm:pt modelId="{E9CA0254-7C7C-40FA-A61A-CC63DD1F3559}">
      <dgm:prSet phldrT="[Text]" custT="1"/>
      <dgm:spPr/>
      <dgm:t>
        <a:bodyPr/>
        <a:lstStyle/>
        <a:p>
          <a:pPr algn="ctr">
            <a:lnSpc>
              <a:spcPct val="114000"/>
            </a:lnSpc>
            <a:spcBef>
              <a:spcPts val="600"/>
            </a:spcBef>
            <a:spcAft>
              <a:spcPts val="600"/>
            </a:spcAft>
          </a:pPr>
          <a:r>
            <a:rPr lang="en-US" sz="2000"/>
            <a:t>Support Workers</a:t>
          </a:r>
        </a:p>
      </dgm:t>
    </dgm:pt>
    <dgm:pt modelId="{D06FEF59-690D-4674-B598-A8F83781D012}" type="parTrans" cxnId="{1AA2F20D-8E75-4CEF-9507-3F4964D54F50}">
      <dgm:prSet/>
      <dgm:spPr/>
      <dgm:t>
        <a:bodyPr/>
        <a:lstStyle/>
        <a:p>
          <a:pPr algn="ctr">
            <a:lnSpc>
              <a:spcPct val="114000"/>
            </a:lnSpc>
            <a:spcBef>
              <a:spcPts val="600"/>
            </a:spcBef>
            <a:spcAft>
              <a:spcPts val="600"/>
            </a:spcAft>
          </a:pPr>
          <a:endParaRPr lang="en-US" sz="2000"/>
        </a:p>
      </dgm:t>
    </dgm:pt>
    <dgm:pt modelId="{0B2456FF-5A95-4873-9F3C-993AD0D0B6F9}" type="sibTrans" cxnId="{1AA2F20D-8E75-4CEF-9507-3F4964D54F50}">
      <dgm:prSet/>
      <dgm:spPr/>
      <dgm:t>
        <a:bodyPr/>
        <a:lstStyle/>
        <a:p>
          <a:pPr algn="ctr">
            <a:lnSpc>
              <a:spcPct val="114000"/>
            </a:lnSpc>
            <a:spcBef>
              <a:spcPts val="600"/>
            </a:spcBef>
            <a:spcAft>
              <a:spcPts val="600"/>
            </a:spcAft>
          </a:pPr>
          <a:endParaRPr lang="en-US" sz="2000"/>
        </a:p>
      </dgm:t>
    </dgm:pt>
    <dgm:pt modelId="{466E39BF-D38A-4D9D-B099-086ABB82C2FB}">
      <dgm:prSet phldrT="[Text]" custT="1"/>
      <dgm:spPr/>
      <dgm:t>
        <a:bodyPr/>
        <a:lstStyle/>
        <a:p>
          <a:pPr algn="ctr">
            <a:lnSpc>
              <a:spcPct val="114000"/>
            </a:lnSpc>
            <a:spcBef>
              <a:spcPts val="600"/>
            </a:spcBef>
            <a:spcAft>
              <a:spcPts val="600"/>
            </a:spcAft>
          </a:pPr>
          <a:r>
            <a:rPr lang="en-US" sz="2000" dirty="0"/>
            <a:t>Volunteers</a:t>
          </a:r>
        </a:p>
      </dgm:t>
    </dgm:pt>
    <dgm:pt modelId="{2F19E68F-7443-4254-924A-7FE37503086B}" type="parTrans" cxnId="{316096DD-D277-4977-B200-FB804F0F0FBC}">
      <dgm:prSet/>
      <dgm:spPr/>
      <dgm:t>
        <a:bodyPr/>
        <a:lstStyle/>
        <a:p>
          <a:pPr algn="ctr">
            <a:lnSpc>
              <a:spcPct val="114000"/>
            </a:lnSpc>
            <a:spcBef>
              <a:spcPts val="600"/>
            </a:spcBef>
            <a:spcAft>
              <a:spcPts val="600"/>
            </a:spcAft>
          </a:pPr>
          <a:endParaRPr lang="en-US" sz="2000"/>
        </a:p>
      </dgm:t>
    </dgm:pt>
    <dgm:pt modelId="{5B9F19E3-3230-47A8-9EDC-B842EC76885D}" type="sibTrans" cxnId="{316096DD-D277-4977-B200-FB804F0F0FBC}">
      <dgm:prSet/>
      <dgm:spPr/>
      <dgm:t>
        <a:bodyPr/>
        <a:lstStyle/>
        <a:p>
          <a:pPr algn="ctr">
            <a:lnSpc>
              <a:spcPct val="114000"/>
            </a:lnSpc>
            <a:spcBef>
              <a:spcPts val="600"/>
            </a:spcBef>
            <a:spcAft>
              <a:spcPts val="600"/>
            </a:spcAft>
          </a:pPr>
          <a:endParaRPr lang="en-US" sz="2000"/>
        </a:p>
      </dgm:t>
    </dgm:pt>
    <dgm:pt modelId="{8BCC14D2-E5F0-4029-B514-4138C555DEC7}" type="pres">
      <dgm:prSet presAssocID="{5CC393BA-C325-4FC2-9902-C0C8FB9A726B}" presName="hierChild1" presStyleCnt="0">
        <dgm:presLayoutVars>
          <dgm:orgChart val="1"/>
          <dgm:chPref val="1"/>
          <dgm:dir/>
          <dgm:animOne val="branch"/>
          <dgm:animLvl val="lvl"/>
          <dgm:resizeHandles/>
        </dgm:presLayoutVars>
      </dgm:prSet>
      <dgm:spPr/>
    </dgm:pt>
    <dgm:pt modelId="{EAB1B2E0-A66A-46AF-9D0F-CD97E2A3517A}" type="pres">
      <dgm:prSet presAssocID="{441BCACA-0C4E-4DCB-9024-883EA6508FC7}" presName="hierRoot1" presStyleCnt="0">
        <dgm:presLayoutVars>
          <dgm:hierBranch val="init"/>
        </dgm:presLayoutVars>
      </dgm:prSet>
      <dgm:spPr/>
    </dgm:pt>
    <dgm:pt modelId="{872C9B0F-0042-4488-868B-C06D59EC0F1E}" type="pres">
      <dgm:prSet presAssocID="{441BCACA-0C4E-4DCB-9024-883EA6508FC7}" presName="rootComposite1" presStyleCnt="0"/>
      <dgm:spPr/>
    </dgm:pt>
    <dgm:pt modelId="{BDDA6D4F-98AB-453A-9AD7-1AF870AC3398}" type="pres">
      <dgm:prSet presAssocID="{441BCACA-0C4E-4DCB-9024-883EA6508FC7}" presName="rootText1" presStyleLbl="node0" presStyleIdx="0" presStyleCnt="2" custScaleX="141177" custLinFactNeighborY="11718">
        <dgm:presLayoutVars>
          <dgm:chPref val="3"/>
        </dgm:presLayoutVars>
      </dgm:prSet>
      <dgm:spPr/>
    </dgm:pt>
    <dgm:pt modelId="{7C07BE13-A9CD-4C34-AB2B-D4F2E9E39844}" type="pres">
      <dgm:prSet presAssocID="{441BCACA-0C4E-4DCB-9024-883EA6508FC7}" presName="rootConnector1" presStyleLbl="node1" presStyleIdx="0" presStyleCnt="0"/>
      <dgm:spPr/>
    </dgm:pt>
    <dgm:pt modelId="{2D1D4F88-B053-497D-960E-EBD2C5581FF8}" type="pres">
      <dgm:prSet presAssocID="{441BCACA-0C4E-4DCB-9024-883EA6508FC7}" presName="hierChild2" presStyleCnt="0"/>
      <dgm:spPr/>
    </dgm:pt>
    <dgm:pt modelId="{1E413C44-60FC-4FF1-A2B4-B305E0171E4C}" type="pres">
      <dgm:prSet presAssocID="{30A7142F-DC02-4FD0-B1A2-D052C39A7DB0}" presName="Name37" presStyleLbl="parChTrans1D2" presStyleIdx="0" presStyleCnt="2"/>
      <dgm:spPr/>
    </dgm:pt>
    <dgm:pt modelId="{1869A085-8EDD-47CE-92DD-C2B465E438F2}" type="pres">
      <dgm:prSet presAssocID="{EE8BC42F-EB28-4273-A3B8-50B5BE494098}" presName="hierRoot2" presStyleCnt="0">
        <dgm:presLayoutVars>
          <dgm:hierBranch val="init"/>
        </dgm:presLayoutVars>
      </dgm:prSet>
      <dgm:spPr/>
    </dgm:pt>
    <dgm:pt modelId="{7C1DCD6B-E992-488A-9B11-38E41221BBDE}" type="pres">
      <dgm:prSet presAssocID="{EE8BC42F-EB28-4273-A3B8-50B5BE494098}" presName="rootComposite" presStyleCnt="0"/>
      <dgm:spPr/>
    </dgm:pt>
    <dgm:pt modelId="{66157322-DBF7-4215-8AC3-EBFD7CB640A6}" type="pres">
      <dgm:prSet presAssocID="{EE8BC42F-EB28-4273-A3B8-50B5BE494098}" presName="rootText" presStyleLbl="node2" presStyleIdx="0" presStyleCnt="2" custScaleX="141177">
        <dgm:presLayoutVars>
          <dgm:chPref val="3"/>
        </dgm:presLayoutVars>
      </dgm:prSet>
      <dgm:spPr/>
    </dgm:pt>
    <dgm:pt modelId="{4E769278-DE28-4F7C-9E9A-4C46355A2C6B}" type="pres">
      <dgm:prSet presAssocID="{EE8BC42F-EB28-4273-A3B8-50B5BE494098}" presName="rootConnector" presStyleLbl="node2" presStyleIdx="0" presStyleCnt="2"/>
      <dgm:spPr/>
    </dgm:pt>
    <dgm:pt modelId="{870BCFFA-EB15-4AAC-9AFA-9683EB02F9CC}" type="pres">
      <dgm:prSet presAssocID="{EE8BC42F-EB28-4273-A3B8-50B5BE494098}" presName="hierChild4" presStyleCnt="0"/>
      <dgm:spPr/>
    </dgm:pt>
    <dgm:pt modelId="{18345E22-F11B-43DE-958F-8C0C5960FFE3}" type="pres">
      <dgm:prSet presAssocID="{1692190C-6486-4A73-8670-031F734192A0}" presName="Name37" presStyleLbl="parChTrans1D3" presStyleIdx="0" presStyleCnt="2"/>
      <dgm:spPr/>
    </dgm:pt>
    <dgm:pt modelId="{890810EC-1089-4F71-B07E-E01CCAF0AB83}" type="pres">
      <dgm:prSet presAssocID="{DA45E152-5031-4FCB-9A33-2B4BCC094AB5}" presName="hierRoot2" presStyleCnt="0">
        <dgm:presLayoutVars>
          <dgm:hierBranch val="init"/>
        </dgm:presLayoutVars>
      </dgm:prSet>
      <dgm:spPr/>
    </dgm:pt>
    <dgm:pt modelId="{1F5B3B4E-774B-4EC1-850A-624DDF25605A}" type="pres">
      <dgm:prSet presAssocID="{DA45E152-5031-4FCB-9A33-2B4BCC094AB5}" presName="rootComposite" presStyleCnt="0"/>
      <dgm:spPr/>
    </dgm:pt>
    <dgm:pt modelId="{E0904D3B-0961-4A1D-BF42-4291C9796C1F}" type="pres">
      <dgm:prSet presAssocID="{DA45E152-5031-4FCB-9A33-2B4BCC094AB5}" presName="rootText" presStyleLbl="node3" presStyleIdx="0" presStyleCnt="2" custScaleX="127263">
        <dgm:presLayoutVars>
          <dgm:chPref val="3"/>
        </dgm:presLayoutVars>
      </dgm:prSet>
      <dgm:spPr/>
    </dgm:pt>
    <dgm:pt modelId="{99E88EC2-9E05-4612-9580-E3848A3E7826}" type="pres">
      <dgm:prSet presAssocID="{DA45E152-5031-4FCB-9A33-2B4BCC094AB5}" presName="rootConnector" presStyleLbl="node3" presStyleIdx="0" presStyleCnt="2"/>
      <dgm:spPr/>
    </dgm:pt>
    <dgm:pt modelId="{878A212D-25A9-4047-ADAB-052C12E52857}" type="pres">
      <dgm:prSet presAssocID="{DA45E152-5031-4FCB-9A33-2B4BCC094AB5}" presName="hierChild4" presStyleCnt="0"/>
      <dgm:spPr/>
    </dgm:pt>
    <dgm:pt modelId="{B14A4357-2918-4D07-ABE4-3C96E1A4C2F6}" type="pres">
      <dgm:prSet presAssocID="{DA45E152-5031-4FCB-9A33-2B4BCC094AB5}" presName="hierChild5" presStyleCnt="0"/>
      <dgm:spPr/>
    </dgm:pt>
    <dgm:pt modelId="{D506C53A-35D6-415B-974A-187460A51834}" type="pres">
      <dgm:prSet presAssocID="{EE8BC42F-EB28-4273-A3B8-50B5BE494098}" presName="hierChild5" presStyleCnt="0"/>
      <dgm:spPr/>
    </dgm:pt>
    <dgm:pt modelId="{A63788F5-50FB-4D24-94BD-4AB52F04D7F4}" type="pres">
      <dgm:prSet presAssocID="{441BCACA-0C4E-4DCB-9024-883EA6508FC7}" presName="hierChild3" presStyleCnt="0"/>
      <dgm:spPr/>
    </dgm:pt>
    <dgm:pt modelId="{80123598-981C-4AA7-991F-35DD7145C30D}" type="pres">
      <dgm:prSet presAssocID="{B2E16489-7F97-43BA-9622-6942FC1C227F}" presName="hierRoot1" presStyleCnt="0">
        <dgm:presLayoutVars>
          <dgm:hierBranch val="init"/>
        </dgm:presLayoutVars>
      </dgm:prSet>
      <dgm:spPr/>
    </dgm:pt>
    <dgm:pt modelId="{36B04251-DDDA-4885-B5F5-1CFCB9213784}" type="pres">
      <dgm:prSet presAssocID="{B2E16489-7F97-43BA-9622-6942FC1C227F}" presName="rootComposite1" presStyleCnt="0"/>
      <dgm:spPr/>
    </dgm:pt>
    <dgm:pt modelId="{3068E549-5733-40F1-92DF-7B46CB5D49F9}" type="pres">
      <dgm:prSet presAssocID="{B2E16489-7F97-43BA-9622-6942FC1C227F}" presName="rootText1" presStyleLbl="node0" presStyleIdx="1" presStyleCnt="2" custScaleX="141177" custLinFactNeighborY="11718">
        <dgm:presLayoutVars>
          <dgm:chPref val="3"/>
        </dgm:presLayoutVars>
      </dgm:prSet>
      <dgm:spPr/>
    </dgm:pt>
    <dgm:pt modelId="{F10B0190-F02C-4590-96B9-7807CF0B3CF3}" type="pres">
      <dgm:prSet presAssocID="{B2E16489-7F97-43BA-9622-6942FC1C227F}" presName="rootConnector1" presStyleLbl="node1" presStyleIdx="0" presStyleCnt="0"/>
      <dgm:spPr/>
    </dgm:pt>
    <dgm:pt modelId="{8D566962-8372-41F9-8BD6-50A7F30759BA}" type="pres">
      <dgm:prSet presAssocID="{B2E16489-7F97-43BA-9622-6942FC1C227F}" presName="hierChild2" presStyleCnt="0"/>
      <dgm:spPr/>
    </dgm:pt>
    <dgm:pt modelId="{B3191A06-9622-451A-88D9-BF1609D1A3C6}" type="pres">
      <dgm:prSet presAssocID="{D06FEF59-690D-4674-B598-A8F83781D012}" presName="Name37" presStyleLbl="parChTrans1D2" presStyleIdx="1" presStyleCnt="2"/>
      <dgm:spPr/>
    </dgm:pt>
    <dgm:pt modelId="{E04009E1-68CC-40A9-B20D-4F972F8416B8}" type="pres">
      <dgm:prSet presAssocID="{E9CA0254-7C7C-40FA-A61A-CC63DD1F3559}" presName="hierRoot2" presStyleCnt="0">
        <dgm:presLayoutVars>
          <dgm:hierBranch val="init"/>
        </dgm:presLayoutVars>
      </dgm:prSet>
      <dgm:spPr/>
    </dgm:pt>
    <dgm:pt modelId="{80108067-A2A1-49D9-8F2D-345E2E17C536}" type="pres">
      <dgm:prSet presAssocID="{E9CA0254-7C7C-40FA-A61A-CC63DD1F3559}" presName="rootComposite" presStyleCnt="0"/>
      <dgm:spPr/>
    </dgm:pt>
    <dgm:pt modelId="{D956E75D-AD2F-4093-889A-4580A0E9E484}" type="pres">
      <dgm:prSet presAssocID="{E9CA0254-7C7C-40FA-A61A-CC63DD1F3559}" presName="rootText" presStyleLbl="node2" presStyleIdx="1" presStyleCnt="2" custScaleX="141177">
        <dgm:presLayoutVars>
          <dgm:chPref val="3"/>
        </dgm:presLayoutVars>
      </dgm:prSet>
      <dgm:spPr/>
    </dgm:pt>
    <dgm:pt modelId="{3C276D1D-E03E-4424-AB71-11B22755F40C}" type="pres">
      <dgm:prSet presAssocID="{E9CA0254-7C7C-40FA-A61A-CC63DD1F3559}" presName="rootConnector" presStyleLbl="node2" presStyleIdx="1" presStyleCnt="2"/>
      <dgm:spPr/>
    </dgm:pt>
    <dgm:pt modelId="{226A525C-546D-4043-AE3C-41C239852C48}" type="pres">
      <dgm:prSet presAssocID="{E9CA0254-7C7C-40FA-A61A-CC63DD1F3559}" presName="hierChild4" presStyleCnt="0"/>
      <dgm:spPr/>
    </dgm:pt>
    <dgm:pt modelId="{CF6F90DE-F9E7-478C-992A-A660C28E964C}" type="pres">
      <dgm:prSet presAssocID="{2F19E68F-7443-4254-924A-7FE37503086B}" presName="Name37" presStyleLbl="parChTrans1D3" presStyleIdx="1" presStyleCnt="2"/>
      <dgm:spPr/>
    </dgm:pt>
    <dgm:pt modelId="{065B763B-3593-4292-9A13-D19731B5A9D5}" type="pres">
      <dgm:prSet presAssocID="{466E39BF-D38A-4D9D-B099-086ABB82C2FB}" presName="hierRoot2" presStyleCnt="0">
        <dgm:presLayoutVars>
          <dgm:hierBranch val="init"/>
        </dgm:presLayoutVars>
      </dgm:prSet>
      <dgm:spPr/>
    </dgm:pt>
    <dgm:pt modelId="{9AA97C64-3495-465D-A135-1111EB8E3B7B}" type="pres">
      <dgm:prSet presAssocID="{466E39BF-D38A-4D9D-B099-086ABB82C2FB}" presName="rootComposite" presStyleCnt="0"/>
      <dgm:spPr/>
    </dgm:pt>
    <dgm:pt modelId="{C68B9F3F-8308-4CB8-A221-8748B4DBFFEF}" type="pres">
      <dgm:prSet presAssocID="{466E39BF-D38A-4D9D-B099-086ABB82C2FB}" presName="rootText" presStyleLbl="node3" presStyleIdx="1" presStyleCnt="2" custScaleX="127263">
        <dgm:presLayoutVars>
          <dgm:chPref val="3"/>
        </dgm:presLayoutVars>
      </dgm:prSet>
      <dgm:spPr/>
    </dgm:pt>
    <dgm:pt modelId="{453EB486-E5D6-4C85-B3CB-66DE660B2A02}" type="pres">
      <dgm:prSet presAssocID="{466E39BF-D38A-4D9D-B099-086ABB82C2FB}" presName="rootConnector" presStyleLbl="node3" presStyleIdx="1" presStyleCnt="2"/>
      <dgm:spPr/>
    </dgm:pt>
    <dgm:pt modelId="{2D94A1FB-E5ED-4944-9D71-07CB9120A8F9}" type="pres">
      <dgm:prSet presAssocID="{466E39BF-D38A-4D9D-B099-086ABB82C2FB}" presName="hierChild4" presStyleCnt="0"/>
      <dgm:spPr/>
    </dgm:pt>
    <dgm:pt modelId="{8E5BB4E4-1236-4BFD-8DD3-A4C544D79F75}" type="pres">
      <dgm:prSet presAssocID="{466E39BF-D38A-4D9D-B099-086ABB82C2FB}" presName="hierChild5" presStyleCnt="0"/>
      <dgm:spPr/>
    </dgm:pt>
    <dgm:pt modelId="{B12293BC-3053-49AD-B55F-C363BA1B083E}" type="pres">
      <dgm:prSet presAssocID="{E9CA0254-7C7C-40FA-A61A-CC63DD1F3559}" presName="hierChild5" presStyleCnt="0"/>
      <dgm:spPr/>
    </dgm:pt>
    <dgm:pt modelId="{FE00E822-4811-4AD9-9020-ED224A3E5C60}" type="pres">
      <dgm:prSet presAssocID="{B2E16489-7F97-43BA-9622-6942FC1C227F}" presName="hierChild3" presStyleCnt="0"/>
      <dgm:spPr/>
    </dgm:pt>
  </dgm:ptLst>
  <dgm:cxnLst>
    <dgm:cxn modelId="{17C27902-032E-4918-AE9D-505BCD0A0AD9}" type="presOf" srcId="{466E39BF-D38A-4D9D-B099-086ABB82C2FB}" destId="{453EB486-E5D6-4C85-B3CB-66DE660B2A02}" srcOrd="1" destOrd="0" presId="urn:microsoft.com/office/officeart/2005/8/layout/orgChart1"/>
    <dgm:cxn modelId="{1AA2F20D-8E75-4CEF-9507-3F4964D54F50}" srcId="{B2E16489-7F97-43BA-9622-6942FC1C227F}" destId="{E9CA0254-7C7C-40FA-A61A-CC63DD1F3559}" srcOrd="0" destOrd="0" parTransId="{D06FEF59-690D-4674-B598-A8F83781D012}" sibTransId="{0B2456FF-5A95-4873-9F3C-993AD0D0B6F9}"/>
    <dgm:cxn modelId="{96E05C17-494C-42A8-971D-B1BCE92089B0}" type="presOf" srcId="{5CC393BA-C325-4FC2-9902-C0C8FB9A726B}" destId="{8BCC14D2-E5F0-4029-B514-4138C555DEC7}" srcOrd="0" destOrd="0" presId="urn:microsoft.com/office/officeart/2005/8/layout/orgChart1"/>
    <dgm:cxn modelId="{F9812D1A-F2E3-4DF0-8460-BC0CB39FF731}" srcId="{EE8BC42F-EB28-4273-A3B8-50B5BE494098}" destId="{DA45E152-5031-4FCB-9A33-2B4BCC094AB5}" srcOrd="0" destOrd="0" parTransId="{1692190C-6486-4A73-8670-031F734192A0}" sibTransId="{1322688A-4D18-485E-AAFD-FD7345A4D5D2}"/>
    <dgm:cxn modelId="{0BD3AD26-5E49-4580-AD26-AF02430A7693}" type="presOf" srcId="{E9CA0254-7C7C-40FA-A61A-CC63DD1F3559}" destId="{D956E75D-AD2F-4093-889A-4580A0E9E484}" srcOrd="0" destOrd="0" presId="urn:microsoft.com/office/officeart/2005/8/layout/orgChart1"/>
    <dgm:cxn modelId="{46561A2F-8B8F-4EFA-A9DD-441C4DF47068}" srcId="{5CC393BA-C325-4FC2-9902-C0C8FB9A726B}" destId="{441BCACA-0C4E-4DCB-9024-883EA6508FC7}" srcOrd="0" destOrd="0" parTransId="{35F9363A-DAE9-414B-93DB-6DF816898F1C}" sibTransId="{7983900C-5007-4263-B914-DA7CCDD5474B}"/>
    <dgm:cxn modelId="{7BB06770-A7F2-48F9-96A9-6836361C88F7}" type="presOf" srcId="{B2E16489-7F97-43BA-9622-6942FC1C227F}" destId="{F10B0190-F02C-4590-96B9-7807CF0B3CF3}" srcOrd="1" destOrd="0" presId="urn:microsoft.com/office/officeart/2005/8/layout/orgChart1"/>
    <dgm:cxn modelId="{D9E91A53-9480-4913-85AD-A9CFC70DB32A}" type="presOf" srcId="{DA45E152-5031-4FCB-9A33-2B4BCC094AB5}" destId="{E0904D3B-0961-4A1D-BF42-4291C9796C1F}" srcOrd="0" destOrd="0" presId="urn:microsoft.com/office/officeart/2005/8/layout/orgChart1"/>
    <dgm:cxn modelId="{11A9B475-9FD9-4FBA-84DC-BBC46E5FBF10}" type="presOf" srcId="{B2E16489-7F97-43BA-9622-6942FC1C227F}" destId="{3068E549-5733-40F1-92DF-7B46CB5D49F9}" srcOrd="0" destOrd="0" presId="urn:microsoft.com/office/officeart/2005/8/layout/orgChart1"/>
    <dgm:cxn modelId="{9C37C055-31AB-4C10-B8BD-F9D0467584BC}" type="presOf" srcId="{441BCACA-0C4E-4DCB-9024-883EA6508FC7}" destId="{BDDA6D4F-98AB-453A-9AD7-1AF870AC3398}" srcOrd="0" destOrd="0" presId="urn:microsoft.com/office/officeart/2005/8/layout/orgChart1"/>
    <dgm:cxn modelId="{ADAB087D-CB6D-468C-B59A-850DF17B5F2F}" type="presOf" srcId="{DA45E152-5031-4FCB-9A33-2B4BCC094AB5}" destId="{99E88EC2-9E05-4612-9580-E3848A3E7826}" srcOrd="1" destOrd="0" presId="urn:microsoft.com/office/officeart/2005/8/layout/orgChart1"/>
    <dgm:cxn modelId="{0CD53C83-A444-438D-A3C0-323DB1C25F20}" srcId="{5CC393BA-C325-4FC2-9902-C0C8FB9A726B}" destId="{B2E16489-7F97-43BA-9622-6942FC1C227F}" srcOrd="1" destOrd="0" parTransId="{A75BE3B7-49B2-4079-8EBC-FEE28DCFB941}" sibTransId="{58BFF2D4-0191-48E3-B4EE-1CE70F9FE622}"/>
    <dgm:cxn modelId="{83EB5C95-B0B9-482A-85E8-BD471015453D}" type="presOf" srcId="{441BCACA-0C4E-4DCB-9024-883EA6508FC7}" destId="{7C07BE13-A9CD-4C34-AB2B-D4F2E9E39844}" srcOrd="1" destOrd="0" presId="urn:microsoft.com/office/officeart/2005/8/layout/orgChart1"/>
    <dgm:cxn modelId="{3248BAA6-CCDC-4A49-B8DA-9E389ED20201}" type="presOf" srcId="{D06FEF59-690D-4674-B598-A8F83781D012}" destId="{B3191A06-9622-451A-88D9-BF1609D1A3C6}" srcOrd="0" destOrd="0" presId="urn:microsoft.com/office/officeart/2005/8/layout/orgChart1"/>
    <dgm:cxn modelId="{3A64E9B9-A387-4435-8C80-37053ECB8C7E}" type="presOf" srcId="{466E39BF-D38A-4D9D-B099-086ABB82C2FB}" destId="{C68B9F3F-8308-4CB8-A221-8748B4DBFFEF}" srcOrd="0" destOrd="0" presId="urn:microsoft.com/office/officeart/2005/8/layout/orgChart1"/>
    <dgm:cxn modelId="{EC8AB9C8-E34D-47CE-B1DA-FF937D2B42A1}" type="presOf" srcId="{E9CA0254-7C7C-40FA-A61A-CC63DD1F3559}" destId="{3C276D1D-E03E-4424-AB71-11B22755F40C}" srcOrd="1" destOrd="0" presId="urn:microsoft.com/office/officeart/2005/8/layout/orgChart1"/>
    <dgm:cxn modelId="{E1CFECCB-CE8E-4CB7-9904-3CB8F9925935}" type="presOf" srcId="{1692190C-6486-4A73-8670-031F734192A0}" destId="{18345E22-F11B-43DE-958F-8C0C5960FFE3}" srcOrd="0" destOrd="0" presId="urn:microsoft.com/office/officeart/2005/8/layout/orgChart1"/>
    <dgm:cxn modelId="{FA62CAD0-06FD-4140-8303-FFBFA30C5A90}" type="presOf" srcId="{2F19E68F-7443-4254-924A-7FE37503086B}" destId="{CF6F90DE-F9E7-478C-992A-A660C28E964C}" srcOrd="0" destOrd="0" presId="urn:microsoft.com/office/officeart/2005/8/layout/orgChart1"/>
    <dgm:cxn modelId="{316096DD-D277-4977-B200-FB804F0F0FBC}" srcId="{E9CA0254-7C7C-40FA-A61A-CC63DD1F3559}" destId="{466E39BF-D38A-4D9D-B099-086ABB82C2FB}" srcOrd="0" destOrd="0" parTransId="{2F19E68F-7443-4254-924A-7FE37503086B}" sibTransId="{5B9F19E3-3230-47A8-9EDC-B842EC76885D}"/>
    <dgm:cxn modelId="{922232E4-9CD5-47AF-8376-A07E0E60FF48}" type="presOf" srcId="{30A7142F-DC02-4FD0-B1A2-D052C39A7DB0}" destId="{1E413C44-60FC-4FF1-A2B4-B305E0171E4C}" srcOrd="0" destOrd="0" presId="urn:microsoft.com/office/officeart/2005/8/layout/orgChart1"/>
    <dgm:cxn modelId="{E364A9E5-2C43-44B8-BB3B-95EE1F4FAE06}" srcId="{441BCACA-0C4E-4DCB-9024-883EA6508FC7}" destId="{EE8BC42F-EB28-4273-A3B8-50B5BE494098}" srcOrd="0" destOrd="0" parTransId="{30A7142F-DC02-4FD0-B1A2-D052C39A7DB0}" sibTransId="{6DF20BC1-4E63-426C-92D8-C6A8FE712EC8}"/>
    <dgm:cxn modelId="{69AE16ED-70D5-4B41-B3CE-108BD92EB83A}" type="presOf" srcId="{EE8BC42F-EB28-4273-A3B8-50B5BE494098}" destId="{4E769278-DE28-4F7C-9E9A-4C46355A2C6B}" srcOrd="1" destOrd="0" presId="urn:microsoft.com/office/officeart/2005/8/layout/orgChart1"/>
    <dgm:cxn modelId="{BBF064F9-A939-4F1E-9C47-338CDDEE6B89}" type="presOf" srcId="{EE8BC42F-EB28-4273-A3B8-50B5BE494098}" destId="{66157322-DBF7-4215-8AC3-EBFD7CB640A6}" srcOrd="0" destOrd="0" presId="urn:microsoft.com/office/officeart/2005/8/layout/orgChart1"/>
    <dgm:cxn modelId="{048B5C77-849B-4637-9F3B-B0AFAA419D2F}" type="presParOf" srcId="{8BCC14D2-E5F0-4029-B514-4138C555DEC7}" destId="{EAB1B2E0-A66A-46AF-9D0F-CD97E2A3517A}" srcOrd="0" destOrd="0" presId="urn:microsoft.com/office/officeart/2005/8/layout/orgChart1"/>
    <dgm:cxn modelId="{9B14C37B-0D1C-4D18-A5C1-A7355447BEB6}" type="presParOf" srcId="{EAB1B2E0-A66A-46AF-9D0F-CD97E2A3517A}" destId="{872C9B0F-0042-4488-868B-C06D59EC0F1E}" srcOrd="0" destOrd="0" presId="urn:microsoft.com/office/officeart/2005/8/layout/orgChart1"/>
    <dgm:cxn modelId="{8A1C6A76-363E-4432-9465-9856888793A4}" type="presParOf" srcId="{872C9B0F-0042-4488-868B-C06D59EC0F1E}" destId="{BDDA6D4F-98AB-453A-9AD7-1AF870AC3398}" srcOrd="0" destOrd="0" presId="urn:microsoft.com/office/officeart/2005/8/layout/orgChart1"/>
    <dgm:cxn modelId="{D29BC84C-D1B7-4770-82EC-EC6205478A1B}" type="presParOf" srcId="{872C9B0F-0042-4488-868B-C06D59EC0F1E}" destId="{7C07BE13-A9CD-4C34-AB2B-D4F2E9E39844}" srcOrd="1" destOrd="0" presId="urn:microsoft.com/office/officeart/2005/8/layout/orgChart1"/>
    <dgm:cxn modelId="{CF4F0FD3-69AC-4FFF-874E-9F85BB869E45}" type="presParOf" srcId="{EAB1B2E0-A66A-46AF-9D0F-CD97E2A3517A}" destId="{2D1D4F88-B053-497D-960E-EBD2C5581FF8}" srcOrd="1" destOrd="0" presId="urn:microsoft.com/office/officeart/2005/8/layout/orgChart1"/>
    <dgm:cxn modelId="{A4A8AA3C-7B3C-4C0A-9008-A359FD96160D}" type="presParOf" srcId="{2D1D4F88-B053-497D-960E-EBD2C5581FF8}" destId="{1E413C44-60FC-4FF1-A2B4-B305E0171E4C}" srcOrd="0" destOrd="0" presId="urn:microsoft.com/office/officeart/2005/8/layout/orgChart1"/>
    <dgm:cxn modelId="{E758543D-1F2E-425F-8F41-2E06A3AF61E6}" type="presParOf" srcId="{2D1D4F88-B053-497D-960E-EBD2C5581FF8}" destId="{1869A085-8EDD-47CE-92DD-C2B465E438F2}" srcOrd="1" destOrd="0" presId="urn:microsoft.com/office/officeart/2005/8/layout/orgChart1"/>
    <dgm:cxn modelId="{69646713-9442-4D7C-91F6-B74F81B704A9}" type="presParOf" srcId="{1869A085-8EDD-47CE-92DD-C2B465E438F2}" destId="{7C1DCD6B-E992-488A-9B11-38E41221BBDE}" srcOrd="0" destOrd="0" presId="urn:microsoft.com/office/officeart/2005/8/layout/orgChart1"/>
    <dgm:cxn modelId="{3B6E4468-D237-4172-A628-A1B2237D591D}" type="presParOf" srcId="{7C1DCD6B-E992-488A-9B11-38E41221BBDE}" destId="{66157322-DBF7-4215-8AC3-EBFD7CB640A6}" srcOrd="0" destOrd="0" presId="urn:microsoft.com/office/officeart/2005/8/layout/orgChart1"/>
    <dgm:cxn modelId="{68B8D057-23C4-44C7-B13E-7C5C45335C0D}" type="presParOf" srcId="{7C1DCD6B-E992-488A-9B11-38E41221BBDE}" destId="{4E769278-DE28-4F7C-9E9A-4C46355A2C6B}" srcOrd="1" destOrd="0" presId="urn:microsoft.com/office/officeart/2005/8/layout/orgChart1"/>
    <dgm:cxn modelId="{E7EBE5F3-3CA7-4E0F-A76F-F7994925BEB8}" type="presParOf" srcId="{1869A085-8EDD-47CE-92DD-C2B465E438F2}" destId="{870BCFFA-EB15-4AAC-9AFA-9683EB02F9CC}" srcOrd="1" destOrd="0" presId="urn:microsoft.com/office/officeart/2005/8/layout/orgChart1"/>
    <dgm:cxn modelId="{1A23266B-6C6F-4795-AE80-31E3B4DF7EA9}" type="presParOf" srcId="{870BCFFA-EB15-4AAC-9AFA-9683EB02F9CC}" destId="{18345E22-F11B-43DE-958F-8C0C5960FFE3}" srcOrd="0" destOrd="0" presId="urn:microsoft.com/office/officeart/2005/8/layout/orgChart1"/>
    <dgm:cxn modelId="{B219609A-A6B6-456A-BBB6-80B18AA978D3}" type="presParOf" srcId="{870BCFFA-EB15-4AAC-9AFA-9683EB02F9CC}" destId="{890810EC-1089-4F71-B07E-E01CCAF0AB83}" srcOrd="1" destOrd="0" presId="urn:microsoft.com/office/officeart/2005/8/layout/orgChart1"/>
    <dgm:cxn modelId="{3A4727E1-7019-4F87-9DFB-BB43CDDF175A}" type="presParOf" srcId="{890810EC-1089-4F71-B07E-E01CCAF0AB83}" destId="{1F5B3B4E-774B-4EC1-850A-624DDF25605A}" srcOrd="0" destOrd="0" presId="urn:microsoft.com/office/officeart/2005/8/layout/orgChart1"/>
    <dgm:cxn modelId="{9F16A8FB-1785-4B22-8029-8112FF1A4354}" type="presParOf" srcId="{1F5B3B4E-774B-4EC1-850A-624DDF25605A}" destId="{E0904D3B-0961-4A1D-BF42-4291C9796C1F}" srcOrd="0" destOrd="0" presId="urn:microsoft.com/office/officeart/2005/8/layout/orgChart1"/>
    <dgm:cxn modelId="{58557AF5-3754-4CC6-A236-786F2F32AC89}" type="presParOf" srcId="{1F5B3B4E-774B-4EC1-850A-624DDF25605A}" destId="{99E88EC2-9E05-4612-9580-E3848A3E7826}" srcOrd="1" destOrd="0" presId="urn:microsoft.com/office/officeart/2005/8/layout/orgChart1"/>
    <dgm:cxn modelId="{332A97D1-900C-4832-BB31-960483656AF2}" type="presParOf" srcId="{890810EC-1089-4F71-B07E-E01CCAF0AB83}" destId="{878A212D-25A9-4047-ADAB-052C12E52857}" srcOrd="1" destOrd="0" presId="urn:microsoft.com/office/officeart/2005/8/layout/orgChart1"/>
    <dgm:cxn modelId="{CAC717D9-FD3F-47F1-B25F-B6A48E6DEBE4}" type="presParOf" srcId="{890810EC-1089-4F71-B07E-E01CCAF0AB83}" destId="{B14A4357-2918-4D07-ABE4-3C96E1A4C2F6}" srcOrd="2" destOrd="0" presId="urn:microsoft.com/office/officeart/2005/8/layout/orgChart1"/>
    <dgm:cxn modelId="{CF6AD8CE-3780-45C3-9354-07D4D95C289E}" type="presParOf" srcId="{1869A085-8EDD-47CE-92DD-C2B465E438F2}" destId="{D506C53A-35D6-415B-974A-187460A51834}" srcOrd="2" destOrd="0" presId="urn:microsoft.com/office/officeart/2005/8/layout/orgChart1"/>
    <dgm:cxn modelId="{F400AE82-9864-4A42-8D39-FD40F79287BD}" type="presParOf" srcId="{EAB1B2E0-A66A-46AF-9D0F-CD97E2A3517A}" destId="{A63788F5-50FB-4D24-94BD-4AB52F04D7F4}" srcOrd="2" destOrd="0" presId="urn:microsoft.com/office/officeart/2005/8/layout/orgChart1"/>
    <dgm:cxn modelId="{65BDAAA5-E25A-4F55-99B1-96B15DEE3106}" type="presParOf" srcId="{8BCC14D2-E5F0-4029-B514-4138C555DEC7}" destId="{80123598-981C-4AA7-991F-35DD7145C30D}" srcOrd="1" destOrd="0" presId="urn:microsoft.com/office/officeart/2005/8/layout/orgChart1"/>
    <dgm:cxn modelId="{5F17D4EC-5C92-4003-86F1-D606AF57C05E}" type="presParOf" srcId="{80123598-981C-4AA7-991F-35DD7145C30D}" destId="{36B04251-DDDA-4885-B5F5-1CFCB9213784}" srcOrd="0" destOrd="0" presId="urn:microsoft.com/office/officeart/2005/8/layout/orgChart1"/>
    <dgm:cxn modelId="{90382BD2-EF4F-45BE-A59E-4DBAD1C40830}" type="presParOf" srcId="{36B04251-DDDA-4885-B5F5-1CFCB9213784}" destId="{3068E549-5733-40F1-92DF-7B46CB5D49F9}" srcOrd="0" destOrd="0" presId="urn:microsoft.com/office/officeart/2005/8/layout/orgChart1"/>
    <dgm:cxn modelId="{E4CDEC32-D535-4B8E-A1DB-CFEB6F109A18}" type="presParOf" srcId="{36B04251-DDDA-4885-B5F5-1CFCB9213784}" destId="{F10B0190-F02C-4590-96B9-7807CF0B3CF3}" srcOrd="1" destOrd="0" presId="urn:microsoft.com/office/officeart/2005/8/layout/orgChart1"/>
    <dgm:cxn modelId="{FA90AFA4-E59F-4D2B-ADBD-D9D06AE0DFCA}" type="presParOf" srcId="{80123598-981C-4AA7-991F-35DD7145C30D}" destId="{8D566962-8372-41F9-8BD6-50A7F30759BA}" srcOrd="1" destOrd="0" presId="urn:microsoft.com/office/officeart/2005/8/layout/orgChart1"/>
    <dgm:cxn modelId="{FB93501A-B36D-46A5-B1AB-27ED17652FDD}" type="presParOf" srcId="{8D566962-8372-41F9-8BD6-50A7F30759BA}" destId="{B3191A06-9622-451A-88D9-BF1609D1A3C6}" srcOrd="0" destOrd="0" presId="urn:microsoft.com/office/officeart/2005/8/layout/orgChart1"/>
    <dgm:cxn modelId="{54F65341-DE4C-42BC-A2ED-55553F618596}" type="presParOf" srcId="{8D566962-8372-41F9-8BD6-50A7F30759BA}" destId="{E04009E1-68CC-40A9-B20D-4F972F8416B8}" srcOrd="1" destOrd="0" presId="urn:microsoft.com/office/officeart/2005/8/layout/orgChart1"/>
    <dgm:cxn modelId="{E0431357-CC3B-4204-B2E5-8945C34DD639}" type="presParOf" srcId="{E04009E1-68CC-40A9-B20D-4F972F8416B8}" destId="{80108067-A2A1-49D9-8F2D-345E2E17C536}" srcOrd="0" destOrd="0" presId="urn:microsoft.com/office/officeart/2005/8/layout/orgChart1"/>
    <dgm:cxn modelId="{7A531843-2334-4BC5-937D-779C69A36DFD}" type="presParOf" srcId="{80108067-A2A1-49D9-8F2D-345E2E17C536}" destId="{D956E75D-AD2F-4093-889A-4580A0E9E484}" srcOrd="0" destOrd="0" presId="urn:microsoft.com/office/officeart/2005/8/layout/orgChart1"/>
    <dgm:cxn modelId="{607E94E3-3EE7-4E1A-93A3-066ECB245027}" type="presParOf" srcId="{80108067-A2A1-49D9-8F2D-345E2E17C536}" destId="{3C276D1D-E03E-4424-AB71-11B22755F40C}" srcOrd="1" destOrd="0" presId="urn:microsoft.com/office/officeart/2005/8/layout/orgChart1"/>
    <dgm:cxn modelId="{3CA89042-7715-437F-9E83-77C4AFCB47FB}" type="presParOf" srcId="{E04009E1-68CC-40A9-B20D-4F972F8416B8}" destId="{226A525C-546D-4043-AE3C-41C239852C48}" srcOrd="1" destOrd="0" presId="urn:microsoft.com/office/officeart/2005/8/layout/orgChart1"/>
    <dgm:cxn modelId="{A0D868CB-796B-4D75-948D-B05AA50DAAE1}" type="presParOf" srcId="{226A525C-546D-4043-AE3C-41C239852C48}" destId="{CF6F90DE-F9E7-478C-992A-A660C28E964C}" srcOrd="0" destOrd="0" presId="urn:microsoft.com/office/officeart/2005/8/layout/orgChart1"/>
    <dgm:cxn modelId="{54037112-83F6-4497-B60B-052E2CB4F7CF}" type="presParOf" srcId="{226A525C-546D-4043-AE3C-41C239852C48}" destId="{065B763B-3593-4292-9A13-D19731B5A9D5}" srcOrd="1" destOrd="0" presId="urn:microsoft.com/office/officeart/2005/8/layout/orgChart1"/>
    <dgm:cxn modelId="{53E1D186-3942-48E7-9064-E4DB13F99ADD}" type="presParOf" srcId="{065B763B-3593-4292-9A13-D19731B5A9D5}" destId="{9AA97C64-3495-465D-A135-1111EB8E3B7B}" srcOrd="0" destOrd="0" presId="urn:microsoft.com/office/officeart/2005/8/layout/orgChart1"/>
    <dgm:cxn modelId="{B6CDDF47-2F93-473A-87EF-41521CC82104}" type="presParOf" srcId="{9AA97C64-3495-465D-A135-1111EB8E3B7B}" destId="{C68B9F3F-8308-4CB8-A221-8748B4DBFFEF}" srcOrd="0" destOrd="0" presId="urn:microsoft.com/office/officeart/2005/8/layout/orgChart1"/>
    <dgm:cxn modelId="{1CEA6241-3B97-4F7A-BB84-DA29E688A309}" type="presParOf" srcId="{9AA97C64-3495-465D-A135-1111EB8E3B7B}" destId="{453EB486-E5D6-4C85-B3CB-66DE660B2A02}" srcOrd="1" destOrd="0" presId="urn:microsoft.com/office/officeart/2005/8/layout/orgChart1"/>
    <dgm:cxn modelId="{E1452E73-1569-4C39-8788-82CEB1C99734}" type="presParOf" srcId="{065B763B-3593-4292-9A13-D19731B5A9D5}" destId="{2D94A1FB-E5ED-4944-9D71-07CB9120A8F9}" srcOrd="1" destOrd="0" presId="urn:microsoft.com/office/officeart/2005/8/layout/orgChart1"/>
    <dgm:cxn modelId="{C0E07156-41D6-4DD9-AEED-BABACC3D00FF}" type="presParOf" srcId="{065B763B-3593-4292-9A13-D19731B5A9D5}" destId="{8E5BB4E4-1236-4BFD-8DD3-A4C544D79F75}" srcOrd="2" destOrd="0" presId="urn:microsoft.com/office/officeart/2005/8/layout/orgChart1"/>
    <dgm:cxn modelId="{569C0B72-5B94-4DD7-B271-339E714431DA}" type="presParOf" srcId="{E04009E1-68CC-40A9-B20D-4F972F8416B8}" destId="{B12293BC-3053-49AD-B55F-C363BA1B083E}" srcOrd="2" destOrd="0" presId="urn:microsoft.com/office/officeart/2005/8/layout/orgChart1"/>
    <dgm:cxn modelId="{CFDD92F0-2BA4-4FDE-B31A-53847899807A}" type="presParOf" srcId="{80123598-981C-4AA7-991F-35DD7145C30D}" destId="{FE00E822-4811-4AD9-9020-ED224A3E5C6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8097A5-3E4B-4E13-B17B-13FCED396850}">
      <dsp:nvSpPr>
        <dsp:cNvPr id="0" name=""/>
        <dsp:cNvSpPr/>
      </dsp:nvSpPr>
      <dsp:spPr>
        <a:xfrm rot="16200000">
          <a:off x="1347634" y="-1342649"/>
          <a:ext cx="2110154" cy="4795452"/>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t>Physical support</a:t>
          </a:r>
          <a:endParaRPr lang="en-AU" sz="2000" kern="1200" dirty="0"/>
        </a:p>
      </dsp:txBody>
      <dsp:txXfrm rot="5400000">
        <a:off x="4985" y="422031"/>
        <a:ext cx="4795452" cy="1266092"/>
      </dsp:txXfrm>
    </dsp:sp>
    <dsp:sp modelId="{925828EE-2919-4899-8CC1-6945F6A69A3E}">
      <dsp:nvSpPr>
        <dsp:cNvPr id="0" name=""/>
        <dsp:cNvSpPr/>
      </dsp:nvSpPr>
      <dsp:spPr>
        <a:xfrm rot="16200000">
          <a:off x="6502745" y="-1342649"/>
          <a:ext cx="2110154" cy="4795452"/>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Emotional support</a:t>
          </a:r>
          <a:endParaRPr lang="en-AU" sz="2000" kern="1200" dirty="0"/>
        </a:p>
      </dsp:txBody>
      <dsp:txXfrm rot="5400000">
        <a:off x="5160096" y="422031"/>
        <a:ext cx="4795452" cy="1266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206DC-0027-411E-9A27-49A908B0B1C6}">
      <dsp:nvSpPr>
        <dsp:cNvPr id="0" name=""/>
        <dsp:cNvSpPr/>
      </dsp:nvSpPr>
      <dsp:spPr>
        <a:xfrm>
          <a:off x="343072" y="615"/>
          <a:ext cx="2904421" cy="1742653"/>
        </a:xfrm>
        <a:prstGeom prst="rect">
          <a:avLst/>
        </a:prstGeom>
        <a:solidFill>
          <a:srgbClr val="1C96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Home care worker</a:t>
          </a:r>
          <a:endParaRPr lang="en-AU" sz="2000" kern="1200" dirty="0"/>
        </a:p>
      </dsp:txBody>
      <dsp:txXfrm>
        <a:off x="343072" y="615"/>
        <a:ext cx="2904421" cy="1742653"/>
      </dsp:txXfrm>
    </dsp:sp>
    <dsp:sp modelId="{09573B17-801F-43DC-A09D-F0ACE80DBDAD}">
      <dsp:nvSpPr>
        <dsp:cNvPr id="0" name=""/>
        <dsp:cNvSpPr/>
      </dsp:nvSpPr>
      <dsp:spPr>
        <a:xfrm>
          <a:off x="3537936" y="615"/>
          <a:ext cx="2904421" cy="1742653"/>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Residential care worker</a:t>
          </a:r>
        </a:p>
      </dsp:txBody>
      <dsp:txXfrm>
        <a:off x="3537936" y="615"/>
        <a:ext cx="2904421" cy="1742653"/>
      </dsp:txXfrm>
    </dsp:sp>
    <dsp:sp modelId="{B5F5AA80-8E76-4140-B450-ABB8E9941559}">
      <dsp:nvSpPr>
        <dsp:cNvPr id="0" name=""/>
        <dsp:cNvSpPr/>
      </dsp:nvSpPr>
      <dsp:spPr>
        <a:xfrm>
          <a:off x="6732800" y="615"/>
          <a:ext cx="2904421" cy="1742653"/>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Community support worker</a:t>
          </a:r>
          <a:endParaRPr lang="en-US" sz="2000" kern="1200" dirty="0"/>
        </a:p>
      </dsp:txBody>
      <dsp:txXfrm>
        <a:off x="6732800" y="615"/>
        <a:ext cx="2904421" cy="1742653"/>
      </dsp:txXfrm>
    </dsp:sp>
    <dsp:sp modelId="{C6833E06-B76F-4A5B-B43C-ED2BB8C70F5B}">
      <dsp:nvSpPr>
        <dsp:cNvPr id="0" name=""/>
        <dsp:cNvSpPr/>
      </dsp:nvSpPr>
      <dsp:spPr>
        <a:xfrm>
          <a:off x="1940504" y="2033711"/>
          <a:ext cx="2904421" cy="174265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Nursing support worker</a:t>
          </a:r>
          <a:endParaRPr lang="en-US" sz="2000" kern="1200" dirty="0"/>
        </a:p>
      </dsp:txBody>
      <dsp:txXfrm>
        <a:off x="1940504" y="2033711"/>
        <a:ext cx="2904421" cy="1742653"/>
      </dsp:txXfrm>
    </dsp:sp>
    <dsp:sp modelId="{8879B36D-812D-4D3A-A6D5-09D28D04CA95}">
      <dsp:nvSpPr>
        <dsp:cNvPr id="0" name=""/>
        <dsp:cNvSpPr/>
      </dsp:nvSpPr>
      <dsp:spPr>
        <a:xfrm>
          <a:off x="5135368" y="2033711"/>
          <a:ext cx="2904421" cy="174265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Registered nurse</a:t>
          </a:r>
          <a:endParaRPr lang="en-US" sz="2000" kern="1200" dirty="0"/>
        </a:p>
      </dsp:txBody>
      <dsp:txXfrm>
        <a:off x="5135368" y="2033711"/>
        <a:ext cx="2904421" cy="1742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87BE6-690C-4111-90C2-5FA65CFFE85F}">
      <dsp:nvSpPr>
        <dsp:cNvPr id="0" name=""/>
        <dsp:cNvSpPr/>
      </dsp:nvSpPr>
      <dsp:spPr>
        <a:xfrm>
          <a:off x="0" y="319181"/>
          <a:ext cx="10002610" cy="8977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314" tIns="416560" rIns="776314" bIns="142240" numCol="1" spcCol="1270" anchor="t" anchorCtr="0">
          <a:noAutofit/>
        </a:bodyPr>
        <a:lstStyle/>
        <a:p>
          <a:pPr marL="228600" lvl="1" indent="-228600" algn="just" defTabSz="889000">
            <a:lnSpc>
              <a:spcPct val="114000"/>
            </a:lnSpc>
            <a:spcBef>
              <a:spcPct val="0"/>
            </a:spcBef>
            <a:spcAft>
              <a:spcPts val="600"/>
            </a:spcAft>
            <a:buClr>
              <a:schemeClr val="tx1">
                <a:lumMod val="75000"/>
                <a:lumOff val="25000"/>
              </a:schemeClr>
            </a:buClr>
            <a:buFont typeface="Arial" panose="020B0604020202020204" pitchFamily="34" charset="0"/>
            <a:buChar char="•"/>
          </a:pPr>
          <a:r>
            <a:rPr lang="en-US" sz="2000" kern="1200" dirty="0" err="1">
              <a:solidFill>
                <a:schemeClr val="tx1">
                  <a:lumMod val="75000"/>
                  <a:lumOff val="25000"/>
                </a:schemeClr>
              </a:solidFill>
            </a:rPr>
            <a:t>Organises</a:t>
          </a:r>
          <a:r>
            <a:rPr lang="en-US" sz="2000" kern="1200" dirty="0">
              <a:solidFill>
                <a:schemeClr val="tx1">
                  <a:lumMod val="75000"/>
                  <a:lumOff val="25000"/>
                </a:schemeClr>
              </a:solidFill>
            </a:rPr>
            <a:t> the details of the services received by an older person</a:t>
          </a:r>
        </a:p>
      </dsp:txBody>
      <dsp:txXfrm>
        <a:off x="0" y="319181"/>
        <a:ext cx="10002610" cy="897750"/>
      </dsp:txXfrm>
    </dsp:sp>
    <dsp:sp modelId="{544CEBF1-26DB-4300-A2C7-7DF724E8472B}">
      <dsp:nvSpPr>
        <dsp:cNvPr id="0" name=""/>
        <dsp:cNvSpPr/>
      </dsp:nvSpPr>
      <dsp:spPr>
        <a:xfrm>
          <a:off x="500130" y="23981"/>
          <a:ext cx="7001827" cy="590400"/>
        </a:xfrm>
        <a:prstGeom prst="roundRect">
          <a:avLst/>
        </a:prstGeom>
        <a:solidFill>
          <a:srgbClr val="1C96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652" tIns="0" rIns="264652" bIns="0" numCol="1" spcCol="1270" anchor="ctr" anchorCtr="0">
          <a:noAutofit/>
        </a:bodyPr>
        <a:lstStyle/>
        <a:p>
          <a:pPr marL="0" lvl="0" indent="0" algn="just" defTabSz="889000">
            <a:lnSpc>
              <a:spcPct val="114000"/>
            </a:lnSpc>
            <a:spcBef>
              <a:spcPct val="0"/>
            </a:spcBef>
            <a:spcAft>
              <a:spcPts val="600"/>
            </a:spcAft>
            <a:buNone/>
          </a:pPr>
          <a:r>
            <a:rPr lang="en-US" sz="2000" kern="1200" dirty="0"/>
            <a:t>Case manager</a:t>
          </a:r>
        </a:p>
      </dsp:txBody>
      <dsp:txXfrm>
        <a:off x="528951" y="52802"/>
        <a:ext cx="6944185" cy="532758"/>
      </dsp:txXfrm>
    </dsp:sp>
    <dsp:sp modelId="{F00B64E4-7505-4788-BEFB-0BC6F04E6DAA}">
      <dsp:nvSpPr>
        <dsp:cNvPr id="0" name=""/>
        <dsp:cNvSpPr/>
      </dsp:nvSpPr>
      <dsp:spPr>
        <a:xfrm>
          <a:off x="0" y="1620131"/>
          <a:ext cx="10002610" cy="89775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314" tIns="416560" rIns="776314" bIns="142240" numCol="1" spcCol="1270" anchor="t" anchorCtr="0">
          <a:noAutofit/>
        </a:bodyPr>
        <a:lstStyle/>
        <a:p>
          <a:pPr marL="228600" lvl="1" indent="-228600" algn="just" defTabSz="889000">
            <a:lnSpc>
              <a:spcPct val="114000"/>
            </a:lnSpc>
            <a:spcBef>
              <a:spcPct val="0"/>
            </a:spcBef>
            <a:spcAft>
              <a:spcPts val="600"/>
            </a:spcAft>
            <a:buClr>
              <a:schemeClr val="tx1">
                <a:lumMod val="75000"/>
                <a:lumOff val="25000"/>
              </a:schemeClr>
            </a:buClr>
            <a:buFont typeface="Arial" panose="020B0604020202020204" pitchFamily="34" charset="0"/>
            <a:buChar char="•"/>
          </a:pPr>
          <a:r>
            <a:rPr lang="en-US" sz="2000" kern="1200" dirty="0"/>
            <a:t> </a:t>
          </a:r>
          <a:r>
            <a:rPr lang="en-US" sz="2000" kern="1200" dirty="0">
              <a:solidFill>
                <a:schemeClr val="tx1">
                  <a:lumMod val="75000"/>
                  <a:lumOff val="25000"/>
                </a:schemeClr>
              </a:solidFill>
            </a:rPr>
            <a:t>Oversees the day-to-day operations of a residential care facility</a:t>
          </a:r>
        </a:p>
      </dsp:txBody>
      <dsp:txXfrm>
        <a:off x="0" y="1620131"/>
        <a:ext cx="10002610" cy="897750"/>
      </dsp:txXfrm>
    </dsp:sp>
    <dsp:sp modelId="{FD039EE5-49CB-4319-BC27-1CC7FE4A7A10}">
      <dsp:nvSpPr>
        <dsp:cNvPr id="0" name=""/>
        <dsp:cNvSpPr/>
      </dsp:nvSpPr>
      <dsp:spPr>
        <a:xfrm>
          <a:off x="500130" y="1324931"/>
          <a:ext cx="7001827" cy="5904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652" tIns="0" rIns="264652" bIns="0" numCol="1" spcCol="1270" anchor="ctr" anchorCtr="0">
          <a:noAutofit/>
        </a:bodyPr>
        <a:lstStyle/>
        <a:p>
          <a:pPr marL="0" lvl="0" indent="0" algn="just" defTabSz="889000">
            <a:lnSpc>
              <a:spcPct val="114000"/>
            </a:lnSpc>
            <a:spcBef>
              <a:spcPct val="0"/>
            </a:spcBef>
            <a:spcAft>
              <a:spcPts val="600"/>
            </a:spcAft>
            <a:buNone/>
          </a:pPr>
          <a:r>
            <a:rPr lang="en-US" sz="2000" kern="1200" dirty="0"/>
            <a:t>Residential facility manager</a:t>
          </a:r>
        </a:p>
      </dsp:txBody>
      <dsp:txXfrm>
        <a:off x="528951" y="1353752"/>
        <a:ext cx="6944185" cy="532758"/>
      </dsp:txXfrm>
    </dsp:sp>
    <dsp:sp modelId="{CDFF89F0-C93A-4321-BBA6-431F5EE0D39E}">
      <dsp:nvSpPr>
        <dsp:cNvPr id="0" name=""/>
        <dsp:cNvSpPr/>
      </dsp:nvSpPr>
      <dsp:spPr>
        <a:xfrm>
          <a:off x="0" y="2921081"/>
          <a:ext cx="10002610" cy="8977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314" tIns="416560" rIns="776314" bIns="142240" numCol="1" spcCol="1270" anchor="t" anchorCtr="0">
          <a:noAutofit/>
        </a:bodyPr>
        <a:lstStyle/>
        <a:p>
          <a:pPr marL="228600" lvl="1" indent="-228600" algn="just" defTabSz="889000">
            <a:lnSpc>
              <a:spcPct val="114000"/>
            </a:lnSpc>
            <a:spcBef>
              <a:spcPct val="0"/>
            </a:spcBef>
            <a:spcAft>
              <a:spcPts val="600"/>
            </a:spcAft>
            <a:buClr>
              <a:schemeClr val="tx1">
                <a:lumMod val="75000"/>
                <a:lumOff val="25000"/>
              </a:schemeClr>
            </a:buClr>
            <a:buFont typeface="Arial" panose="020B0604020202020204" pitchFamily="34" charset="0"/>
            <a:buChar char="•"/>
          </a:pPr>
          <a:r>
            <a:rPr lang="en-US" sz="2000" kern="1200" dirty="0">
              <a:solidFill>
                <a:schemeClr val="tx1">
                  <a:lumMod val="75000"/>
                  <a:lumOff val="25000"/>
                </a:schemeClr>
              </a:solidFill>
            </a:rPr>
            <a:t>Oversees the day-to-day operations of home care services</a:t>
          </a:r>
        </a:p>
      </dsp:txBody>
      <dsp:txXfrm>
        <a:off x="0" y="2921081"/>
        <a:ext cx="10002610" cy="897750"/>
      </dsp:txXfrm>
    </dsp:sp>
    <dsp:sp modelId="{AB1DBA9D-9D9B-4A3A-8ED9-EA9F4B8D6520}">
      <dsp:nvSpPr>
        <dsp:cNvPr id="0" name=""/>
        <dsp:cNvSpPr/>
      </dsp:nvSpPr>
      <dsp:spPr>
        <a:xfrm>
          <a:off x="500130" y="2625881"/>
          <a:ext cx="7001827"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652" tIns="0" rIns="264652" bIns="0" numCol="1" spcCol="1270" anchor="ctr" anchorCtr="0">
          <a:noAutofit/>
        </a:bodyPr>
        <a:lstStyle/>
        <a:p>
          <a:pPr marL="0" lvl="0" indent="0" algn="just" defTabSz="889000">
            <a:lnSpc>
              <a:spcPct val="114000"/>
            </a:lnSpc>
            <a:spcBef>
              <a:spcPct val="0"/>
            </a:spcBef>
            <a:spcAft>
              <a:spcPts val="600"/>
            </a:spcAft>
            <a:buNone/>
          </a:pPr>
          <a:r>
            <a:rPr lang="en-US" sz="2000" kern="1200"/>
            <a:t>Home care coordinator</a:t>
          </a:r>
        </a:p>
      </dsp:txBody>
      <dsp:txXfrm>
        <a:off x="528951" y="2654702"/>
        <a:ext cx="6944185"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959EC-F673-4CBA-A730-D395B617E5D4}">
      <dsp:nvSpPr>
        <dsp:cNvPr id="0" name=""/>
        <dsp:cNvSpPr/>
      </dsp:nvSpPr>
      <dsp:spPr>
        <a:xfrm>
          <a:off x="2" y="0"/>
          <a:ext cx="9909170" cy="373856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B9BC02-74F8-410B-AEC1-3A2E6224D6F1}">
      <dsp:nvSpPr>
        <dsp:cNvPr id="0" name=""/>
        <dsp:cNvSpPr/>
      </dsp:nvSpPr>
      <dsp:spPr>
        <a:xfrm>
          <a:off x="3191" y="1121569"/>
          <a:ext cx="3274923" cy="14954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Read your job description.</a:t>
          </a:r>
        </a:p>
      </dsp:txBody>
      <dsp:txXfrm>
        <a:off x="76192" y="1194570"/>
        <a:ext cx="3128921" cy="1349423"/>
      </dsp:txXfrm>
    </dsp:sp>
    <dsp:sp modelId="{7FEB0761-8224-4988-83B5-B39AC6FD54E2}">
      <dsp:nvSpPr>
        <dsp:cNvPr id="0" name=""/>
        <dsp:cNvSpPr/>
      </dsp:nvSpPr>
      <dsp:spPr>
        <a:xfrm>
          <a:off x="3317125" y="1121569"/>
          <a:ext cx="3274923" cy="149542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Understand your responsibilities.</a:t>
          </a:r>
        </a:p>
      </dsp:txBody>
      <dsp:txXfrm>
        <a:off x="3390126" y="1194570"/>
        <a:ext cx="3128921" cy="1349423"/>
      </dsp:txXfrm>
    </dsp:sp>
    <dsp:sp modelId="{14C05CA4-C13D-45D8-B25C-C62ABA113B2A}">
      <dsp:nvSpPr>
        <dsp:cNvPr id="0" name=""/>
        <dsp:cNvSpPr/>
      </dsp:nvSpPr>
      <dsp:spPr>
        <a:xfrm>
          <a:off x="6634251" y="1121569"/>
          <a:ext cx="3274923" cy="14954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Discuss your responsibilities with your supervisor.</a:t>
          </a:r>
        </a:p>
      </dsp:txBody>
      <dsp:txXfrm>
        <a:off x="6707252" y="1194570"/>
        <a:ext cx="3128921" cy="13494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36610-344A-420A-8231-DFA77461945B}">
      <dsp:nvSpPr>
        <dsp:cNvPr id="0" name=""/>
        <dsp:cNvSpPr/>
      </dsp:nvSpPr>
      <dsp:spPr>
        <a:xfrm>
          <a:off x="0" y="9959"/>
          <a:ext cx="9960200"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What is my job title?</a:t>
          </a:r>
          <a:endParaRPr lang="en-AU" sz="2000" kern="1200" dirty="0"/>
        </a:p>
      </dsp:txBody>
      <dsp:txXfrm>
        <a:off x="37467" y="47426"/>
        <a:ext cx="9885266" cy="692586"/>
      </dsp:txXfrm>
    </dsp:sp>
    <dsp:sp modelId="{D1122808-3CD8-49CE-9540-8DC9C2DDD236}">
      <dsp:nvSpPr>
        <dsp:cNvPr id="0" name=""/>
        <dsp:cNvSpPr/>
      </dsp:nvSpPr>
      <dsp:spPr>
        <a:xfrm>
          <a:off x="0" y="895560"/>
          <a:ext cx="9960200" cy="7675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are the qualifications for this job?</a:t>
          </a:r>
        </a:p>
      </dsp:txBody>
      <dsp:txXfrm>
        <a:off x="37467" y="933027"/>
        <a:ext cx="9885266" cy="692586"/>
      </dsp:txXfrm>
    </dsp:sp>
    <dsp:sp modelId="{11BD3033-4F9B-4ED5-A90D-15FE4FEBF4DC}">
      <dsp:nvSpPr>
        <dsp:cNvPr id="0" name=""/>
        <dsp:cNvSpPr/>
      </dsp:nvSpPr>
      <dsp:spPr>
        <a:xfrm>
          <a:off x="0" y="1781160"/>
          <a:ext cx="9960200" cy="7675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will a typical workday look like for me?</a:t>
          </a:r>
        </a:p>
      </dsp:txBody>
      <dsp:txXfrm>
        <a:off x="37467" y="1818627"/>
        <a:ext cx="9885266" cy="692586"/>
      </dsp:txXfrm>
    </dsp:sp>
    <dsp:sp modelId="{40B255F0-91CF-4776-846B-7A8B901E0CC8}">
      <dsp:nvSpPr>
        <dsp:cNvPr id="0" name=""/>
        <dsp:cNvSpPr/>
      </dsp:nvSpPr>
      <dsp:spPr>
        <a:xfrm>
          <a:off x="0" y="2666760"/>
          <a:ext cx="9960200"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Who are my immediate supervisors?</a:t>
          </a:r>
          <a:endParaRPr lang="en-US" sz="2000" kern="1200" dirty="0"/>
        </a:p>
      </dsp:txBody>
      <dsp:txXfrm>
        <a:off x="37467" y="2704227"/>
        <a:ext cx="9885266" cy="6925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55A2D-588C-4C0B-B308-7DD446001940}">
      <dsp:nvSpPr>
        <dsp:cNvPr id="0" name=""/>
        <dsp:cNvSpPr/>
      </dsp:nvSpPr>
      <dsp:spPr>
        <a:xfrm>
          <a:off x="1686" y="380532"/>
          <a:ext cx="3366331" cy="178909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t>Expectations about work hours</a:t>
          </a:r>
          <a:endParaRPr lang="en-AU" sz="2000" kern="1200" dirty="0"/>
        </a:p>
      </dsp:txBody>
      <dsp:txXfrm>
        <a:off x="1686" y="380532"/>
        <a:ext cx="3366331" cy="1789095"/>
      </dsp:txXfrm>
    </dsp:sp>
    <dsp:sp modelId="{629FADE5-D072-4429-B03E-9A97BC6BCB58}">
      <dsp:nvSpPr>
        <dsp:cNvPr id="0" name=""/>
        <dsp:cNvSpPr/>
      </dsp:nvSpPr>
      <dsp:spPr>
        <a:xfrm>
          <a:off x="3666200" y="380532"/>
          <a:ext cx="2981825" cy="178909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Safety</a:t>
          </a:r>
          <a:endParaRPr lang="en-US" sz="2000" kern="1200" dirty="0"/>
        </a:p>
      </dsp:txBody>
      <dsp:txXfrm>
        <a:off x="3666200" y="380532"/>
        <a:ext cx="2981825" cy="1789095"/>
      </dsp:txXfrm>
    </dsp:sp>
    <dsp:sp modelId="{4030BC7D-E2F5-47C1-A845-E7E7B9BFFBAC}">
      <dsp:nvSpPr>
        <dsp:cNvPr id="0" name=""/>
        <dsp:cNvSpPr/>
      </dsp:nvSpPr>
      <dsp:spPr>
        <a:xfrm>
          <a:off x="6946208" y="380532"/>
          <a:ext cx="2981825" cy="178909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Salary details</a:t>
          </a:r>
          <a:endParaRPr lang="en-US" sz="2000" kern="1200" dirty="0"/>
        </a:p>
      </dsp:txBody>
      <dsp:txXfrm>
        <a:off x="6946208" y="380532"/>
        <a:ext cx="2981825" cy="17890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2D58FD-49E5-4DB7-B806-42ECF08C1BC0}">
      <dsp:nvSpPr>
        <dsp:cNvPr id="0" name=""/>
        <dsp:cNvSpPr/>
      </dsp:nvSpPr>
      <dsp:spPr>
        <a:xfrm>
          <a:off x="4340" y="18828"/>
          <a:ext cx="2159663" cy="126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114000"/>
            </a:lnSpc>
            <a:spcBef>
              <a:spcPct val="0"/>
            </a:spcBef>
            <a:spcAft>
              <a:spcPts val="600"/>
            </a:spcAft>
            <a:buNone/>
          </a:pPr>
          <a:r>
            <a:rPr lang="en-US" sz="1800" kern="1200"/>
            <a:t>Direct</a:t>
          </a:r>
        </a:p>
      </dsp:txBody>
      <dsp:txXfrm>
        <a:off x="4340" y="18828"/>
        <a:ext cx="2159663" cy="1267200"/>
      </dsp:txXfrm>
    </dsp:sp>
    <dsp:sp modelId="{3695D374-0330-4AB7-9489-82577FD270A0}">
      <dsp:nvSpPr>
        <dsp:cNvPr id="0" name=""/>
        <dsp:cNvSpPr/>
      </dsp:nvSpPr>
      <dsp:spPr>
        <a:xfrm>
          <a:off x="2164003" y="18828"/>
          <a:ext cx="431932" cy="12672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50C0C7-0C0E-4FD4-899E-F6CA1D5EB102}">
      <dsp:nvSpPr>
        <dsp:cNvPr id="0" name=""/>
        <dsp:cNvSpPr/>
      </dsp:nvSpPr>
      <dsp:spPr>
        <a:xfrm>
          <a:off x="2768709" y="18828"/>
          <a:ext cx="7177435" cy="126720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just" defTabSz="889000">
            <a:lnSpc>
              <a:spcPct val="114000"/>
            </a:lnSpc>
            <a:spcBef>
              <a:spcPct val="0"/>
            </a:spcBef>
            <a:spcAft>
              <a:spcPts val="600"/>
            </a:spcAft>
            <a:buChar char="•"/>
          </a:pPr>
          <a:r>
            <a:rPr lang="en-US" sz="2000" kern="1200" dirty="0"/>
            <a:t>Supervisor is present and directly watching.</a:t>
          </a:r>
        </a:p>
        <a:p>
          <a:pPr marL="228600" lvl="1" indent="-228600" algn="just" defTabSz="889000">
            <a:lnSpc>
              <a:spcPct val="114000"/>
            </a:lnSpc>
            <a:spcBef>
              <a:spcPct val="0"/>
            </a:spcBef>
            <a:spcAft>
              <a:spcPts val="600"/>
            </a:spcAft>
            <a:buChar char="•"/>
          </a:pPr>
          <a:r>
            <a:rPr lang="en-US" sz="2000" kern="1200" dirty="0"/>
            <a:t>Supervisor personally guides the person being supervised.</a:t>
          </a:r>
        </a:p>
      </dsp:txBody>
      <dsp:txXfrm>
        <a:off x="2768709" y="18828"/>
        <a:ext cx="7177435" cy="1267200"/>
      </dsp:txXfrm>
    </dsp:sp>
    <dsp:sp modelId="{302C25D5-38FC-409E-A2D9-233FAC08F738}">
      <dsp:nvSpPr>
        <dsp:cNvPr id="0" name=""/>
        <dsp:cNvSpPr/>
      </dsp:nvSpPr>
      <dsp:spPr>
        <a:xfrm>
          <a:off x="4340" y="1516428"/>
          <a:ext cx="2159663" cy="1267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114000"/>
            </a:lnSpc>
            <a:spcBef>
              <a:spcPct val="0"/>
            </a:spcBef>
            <a:spcAft>
              <a:spcPts val="600"/>
            </a:spcAft>
            <a:buNone/>
          </a:pPr>
          <a:r>
            <a:rPr lang="en-US" sz="1800" kern="1200"/>
            <a:t>Indirect</a:t>
          </a:r>
        </a:p>
      </dsp:txBody>
      <dsp:txXfrm>
        <a:off x="4340" y="1516428"/>
        <a:ext cx="2159663" cy="1267200"/>
      </dsp:txXfrm>
    </dsp:sp>
    <dsp:sp modelId="{B5D41A5D-26A7-4F88-BD5B-5FAE96C72A43}">
      <dsp:nvSpPr>
        <dsp:cNvPr id="0" name=""/>
        <dsp:cNvSpPr/>
      </dsp:nvSpPr>
      <dsp:spPr>
        <a:xfrm>
          <a:off x="2164003" y="1516428"/>
          <a:ext cx="431932" cy="12672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6471B9-75E8-4C25-B21C-9458C52D7053}">
      <dsp:nvSpPr>
        <dsp:cNvPr id="0" name=""/>
        <dsp:cNvSpPr/>
      </dsp:nvSpPr>
      <dsp:spPr>
        <a:xfrm>
          <a:off x="2768709" y="1516428"/>
          <a:ext cx="7177435" cy="12672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just" defTabSz="889000">
            <a:lnSpc>
              <a:spcPct val="114000"/>
            </a:lnSpc>
            <a:spcBef>
              <a:spcPct val="0"/>
            </a:spcBef>
            <a:spcAft>
              <a:spcPts val="600"/>
            </a:spcAft>
            <a:buChar char="•"/>
          </a:pPr>
          <a:r>
            <a:rPr lang="en-US" sz="2000" kern="1200" dirty="0"/>
            <a:t>Supervisor is easily reachable but not directly watching.</a:t>
          </a:r>
        </a:p>
      </dsp:txBody>
      <dsp:txXfrm>
        <a:off x="2768709" y="1516428"/>
        <a:ext cx="7177435" cy="1267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5A0EA3-01CE-40C6-B6AB-03F660EC22C6}">
      <dsp:nvSpPr>
        <dsp:cNvPr id="0" name=""/>
        <dsp:cNvSpPr/>
      </dsp:nvSpPr>
      <dsp:spPr>
        <a:xfrm>
          <a:off x="1276" y="1354"/>
          <a:ext cx="10084420" cy="717020"/>
        </a:xfrm>
        <a:prstGeom prst="roundRect">
          <a:avLst>
            <a:gd name="adj" fmla="val 10000"/>
          </a:avLst>
        </a:prstGeom>
        <a:solidFill>
          <a:srgbClr val="D6A3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Board of Directors</a:t>
          </a:r>
        </a:p>
      </dsp:txBody>
      <dsp:txXfrm>
        <a:off x="22277" y="22355"/>
        <a:ext cx="10042418" cy="675018"/>
      </dsp:txXfrm>
    </dsp:sp>
    <dsp:sp modelId="{9411B61F-57E2-4B25-B3EF-77D93CED421C}">
      <dsp:nvSpPr>
        <dsp:cNvPr id="0" name=""/>
        <dsp:cNvSpPr/>
      </dsp:nvSpPr>
      <dsp:spPr>
        <a:xfrm>
          <a:off x="21368" y="843182"/>
          <a:ext cx="7785088" cy="71702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Chief Operating Officer</a:t>
          </a:r>
        </a:p>
      </dsp:txBody>
      <dsp:txXfrm>
        <a:off x="42369" y="864183"/>
        <a:ext cx="7743086" cy="675018"/>
      </dsp:txXfrm>
    </dsp:sp>
    <dsp:sp modelId="{F4C97462-D290-4DAD-87B1-5ED34D5E4B9E}">
      <dsp:nvSpPr>
        <dsp:cNvPr id="0" name=""/>
        <dsp:cNvSpPr/>
      </dsp:nvSpPr>
      <dsp:spPr>
        <a:xfrm>
          <a:off x="22542" y="1685009"/>
          <a:ext cx="3848964" cy="717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Residential Care Manager</a:t>
          </a:r>
        </a:p>
      </dsp:txBody>
      <dsp:txXfrm>
        <a:off x="43543" y="1706010"/>
        <a:ext cx="3806962" cy="675018"/>
      </dsp:txXfrm>
    </dsp:sp>
    <dsp:sp modelId="{48F069C6-FB49-4F21-91F5-D8B77D4DE446}">
      <dsp:nvSpPr>
        <dsp:cNvPr id="0" name=""/>
        <dsp:cNvSpPr/>
      </dsp:nvSpPr>
      <dsp:spPr>
        <a:xfrm>
          <a:off x="23735" y="2526837"/>
          <a:ext cx="1901490" cy="7170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Medical Staff</a:t>
          </a:r>
        </a:p>
      </dsp:txBody>
      <dsp:txXfrm>
        <a:off x="44736" y="2547838"/>
        <a:ext cx="1859488" cy="675018"/>
      </dsp:txXfrm>
    </dsp:sp>
    <dsp:sp modelId="{E7D31800-7C0C-4B48-A6D7-F7FA36F2A19B}">
      <dsp:nvSpPr>
        <dsp:cNvPr id="0" name=""/>
        <dsp:cNvSpPr/>
      </dsp:nvSpPr>
      <dsp:spPr>
        <a:xfrm>
          <a:off x="1968824" y="2526837"/>
          <a:ext cx="1901490" cy="7170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Support Staff</a:t>
          </a:r>
        </a:p>
      </dsp:txBody>
      <dsp:txXfrm>
        <a:off x="1989825" y="2547838"/>
        <a:ext cx="1859488" cy="675018"/>
      </dsp:txXfrm>
    </dsp:sp>
    <dsp:sp modelId="{4E6A9ECE-46D6-4452-9697-8ED68B6B6704}">
      <dsp:nvSpPr>
        <dsp:cNvPr id="0" name=""/>
        <dsp:cNvSpPr/>
      </dsp:nvSpPr>
      <dsp:spPr>
        <a:xfrm>
          <a:off x="3964897" y="1685009"/>
          <a:ext cx="3834193" cy="717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Home Care Manager</a:t>
          </a:r>
        </a:p>
      </dsp:txBody>
      <dsp:txXfrm>
        <a:off x="3985898" y="1706010"/>
        <a:ext cx="3792191" cy="675018"/>
      </dsp:txXfrm>
    </dsp:sp>
    <dsp:sp modelId="{67E59644-D6DB-400F-A464-DF1CA6519D05}">
      <dsp:nvSpPr>
        <dsp:cNvPr id="0" name=""/>
        <dsp:cNvSpPr/>
      </dsp:nvSpPr>
      <dsp:spPr>
        <a:xfrm>
          <a:off x="3958704" y="2526837"/>
          <a:ext cx="1901490" cy="7170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Medical Staff</a:t>
          </a:r>
        </a:p>
      </dsp:txBody>
      <dsp:txXfrm>
        <a:off x="3979705" y="2547838"/>
        <a:ext cx="1859488" cy="675018"/>
      </dsp:txXfrm>
    </dsp:sp>
    <dsp:sp modelId="{47932A59-7B8B-4640-9979-7C678912082C}">
      <dsp:nvSpPr>
        <dsp:cNvPr id="0" name=""/>
        <dsp:cNvSpPr/>
      </dsp:nvSpPr>
      <dsp:spPr>
        <a:xfrm>
          <a:off x="5903793" y="2526837"/>
          <a:ext cx="1901490" cy="7170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Support Staff</a:t>
          </a:r>
        </a:p>
      </dsp:txBody>
      <dsp:txXfrm>
        <a:off x="5924794" y="2547838"/>
        <a:ext cx="1859488" cy="675018"/>
      </dsp:txXfrm>
    </dsp:sp>
    <dsp:sp modelId="{577BF1CE-99FA-41F5-9809-92BCE9AA4235}">
      <dsp:nvSpPr>
        <dsp:cNvPr id="0" name=""/>
        <dsp:cNvSpPr/>
      </dsp:nvSpPr>
      <dsp:spPr>
        <a:xfrm>
          <a:off x="7981363" y="843182"/>
          <a:ext cx="2084242" cy="71702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Chief Executive Officer</a:t>
          </a:r>
        </a:p>
      </dsp:txBody>
      <dsp:txXfrm>
        <a:off x="8002364" y="864183"/>
        <a:ext cx="2042240" cy="675018"/>
      </dsp:txXfrm>
    </dsp:sp>
    <dsp:sp modelId="{21A0F15A-9BBA-4ADA-A42F-73D2A4E0438B}">
      <dsp:nvSpPr>
        <dsp:cNvPr id="0" name=""/>
        <dsp:cNvSpPr/>
      </dsp:nvSpPr>
      <dsp:spPr>
        <a:xfrm>
          <a:off x="7981363" y="1685009"/>
          <a:ext cx="2084242" cy="717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Marketing and Communications</a:t>
          </a:r>
        </a:p>
      </dsp:txBody>
      <dsp:txXfrm>
        <a:off x="8002364" y="1706010"/>
        <a:ext cx="2042240" cy="675018"/>
      </dsp:txXfrm>
    </dsp:sp>
    <dsp:sp modelId="{12942608-75DE-4EBF-A496-BC8D793FEB7A}">
      <dsp:nvSpPr>
        <dsp:cNvPr id="0" name=""/>
        <dsp:cNvSpPr/>
      </dsp:nvSpPr>
      <dsp:spPr>
        <a:xfrm>
          <a:off x="7981363" y="2526837"/>
          <a:ext cx="2084242" cy="7170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Administration Staff</a:t>
          </a:r>
        </a:p>
      </dsp:txBody>
      <dsp:txXfrm>
        <a:off x="8002364" y="2547838"/>
        <a:ext cx="2042240" cy="67501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F90DE-F9E7-478C-992A-A660C28E964C}">
      <dsp:nvSpPr>
        <dsp:cNvPr id="0" name=""/>
        <dsp:cNvSpPr/>
      </dsp:nvSpPr>
      <dsp:spPr>
        <a:xfrm>
          <a:off x="5223274" y="2112886"/>
          <a:ext cx="369487" cy="802605"/>
        </a:xfrm>
        <a:custGeom>
          <a:avLst/>
          <a:gdLst/>
          <a:ahLst/>
          <a:cxnLst/>
          <a:rect l="0" t="0" r="0" b="0"/>
          <a:pathLst>
            <a:path>
              <a:moveTo>
                <a:pt x="0" y="0"/>
              </a:moveTo>
              <a:lnTo>
                <a:pt x="0" y="802605"/>
              </a:lnTo>
              <a:lnTo>
                <a:pt x="369487" y="80260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191A06-9622-451A-88D9-BF1609D1A3C6}">
      <dsp:nvSpPr>
        <dsp:cNvPr id="0" name=""/>
        <dsp:cNvSpPr/>
      </dsp:nvSpPr>
      <dsp:spPr>
        <a:xfrm>
          <a:off x="6162854" y="976309"/>
          <a:ext cx="91440" cy="264179"/>
        </a:xfrm>
        <a:custGeom>
          <a:avLst/>
          <a:gdLst/>
          <a:ahLst/>
          <a:cxnLst/>
          <a:rect l="0" t="0" r="0" b="0"/>
          <a:pathLst>
            <a:path>
              <a:moveTo>
                <a:pt x="45720" y="0"/>
              </a:moveTo>
              <a:lnTo>
                <a:pt x="45720" y="26417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345E22-F11B-43DE-958F-8C0C5960FFE3}">
      <dsp:nvSpPr>
        <dsp:cNvPr id="0" name=""/>
        <dsp:cNvSpPr/>
      </dsp:nvSpPr>
      <dsp:spPr>
        <a:xfrm>
          <a:off x="2393617" y="2112886"/>
          <a:ext cx="369487" cy="802605"/>
        </a:xfrm>
        <a:custGeom>
          <a:avLst/>
          <a:gdLst/>
          <a:ahLst/>
          <a:cxnLst/>
          <a:rect l="0" t="0" r="0" b="0"/>
          <a:pathLst>
            <a:path>
              <a:moveTo>
                <a:pt x="0" y="0"/>
              </a:moveTo>
              <a:lnTo>
                <a:pt x="0" y="802605"/>
              </a:lnTo>
              <a:lnTo>
                <a:pt x="369487" y="802605"/>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413C44-60FC-4FF1-A2B4-B305E0171E4C}">
      <dsp:nvSpPr>
        <dsp:cNvPr id="0" name=""/>
        <dsp:cNvSpPr/>
      </dsp:nvSpPr>
      <dsp:spPr>
        <a:xfrm>
          <a:off x="3333197" y="976309"/>
          <a:ext cx="91440" cy="264179"/>
        </a:xfrm>
        <a:custGeom>
          <a:avLst/>
          <a:gdLst/>
          <a:ahLst/>
          <a:cxnLst/>
          <a:rect l="0" t="0" r="0" b="0"/>
          <a:pathLst>
            <a:path>
              <a:moveTo>
                <a:pt x="45720" y="0"/>
              </a:moveTo>
              <a:lnTo>
                <a:pt x="45720" y="26417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DA6D4F-98AB-453A-9AD7-1AF870AC3398}">
      <dsp:nvSpPr>
        <dsp:cNvPr id="0" name=""/>
        <dsp:cNvSpPr/>
      </dsp:nvSpPr>
      <dsp:spPr>
        <a:xfrm>
          <a:off x="2147292" y="103911"/>
          <a:ext cx="2463249" cy="872397"/>
        </a:xfrm>
        <a:prstGeom prst="rect">
          <a:avLst/>
        </a:prstGeom>
        <a:solidFill>
          <a:srgbClr val="D6A3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US" sz="2000" kern="1200" dirty="0"/>
            <a:t>Head of Medical Staff</a:t>
          </a:r>
        </a:p>
      </dsp:txBody>
      <dsp:txXfrm>
        <a:off x="2147292" y="103911"/>
        <a:ext cx="2463249" cy="872397"/>
      </dsp:txXfrm>
    </dsp:sp>
    <dsp:sp modelId="{66157322-DBF7-4215-8AC3-EBFD7CB640A6}">
      <dsp:nvSpPr>
        <dsp:cNvPr id="0" name=""/>
        <dsp:cNvSpPr/>
      </dsp:nvSpPr>
      <dsp:spPr>
        <a:xfrm>
          <a:off x="2147292" y="1240489"/>
          <a:ext cx="2463249" cy="87239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US" sz="2000" kern="1200"/>
            <a:t>Registered Nurse</a:t>
          </a:r>
        </a:p>
      </dsp:txBody>
      <dsp:txXfrm>
        <a:off x="2147292" y="1240489"/>
        <a:ext cx="2463249" cy="872397"/>
      </dsp:txXfrm>
    </dsp:sp>
    <dsp:sp modelId="{E0904D3B-0961-4A1D-BF42-4291C9796C1F}">
      <dsp:nvSpPr>
        <dsp:cNvPr id="0" name=""/>
        <dsp:cNvSpPr/>
      </dsp:nvSpPr>
      <dsp:spPr>
        <a:xfrm>
          <a:off x="2763104" y="2479293"/>
          <a:ext cx="2220479" cy="8723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US" sz="2000" kern="1200"/>
            <a:t>Nurse Assistants</a:t>
          </a:r>
        </a:p>
      </dsp:txBody>
      <dsp:txXfrm>
        <a:off x="2763104" y="2479293"/>
        <a:ext cx="2220479" cy="872397"/>
      </dsp:txXfrm>
    </dsp:sp>
    <dsp:sp modelId="{3068E549-5733-40F1-92DF-7B46CB5D49F9}">
      <dsp:nvSpPr>
        <dsp:cNvPr id="0" name=""/>
        <dsp:cNvSpPr/>
      </dsp:nvSpPr>
      <dsp:spPr>
        <a:xfrm>
          <a:off x="4976949" y="103911"/>
          <a:ext cx="2463249" cy="872397"/>
        </a:xfrm>
        <a:prstGeom prst="rect">
          <a:avLst/>
        </a:prstGeom>
        <a:solidFill>
          <a:srgbClr val="D6A3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US" sz="2000" kern="1200" dirty="0"/>
            <a:t>Head of Support Staff</a:t>
          </a:r>
        </a:p>
      </dsp:txBody>
      <dsp:txXfrm>
        <a:off x="4976949" y="103911"/>
        <a:ext cx="2463249" cy="872397"/>
      </dsp:txXfrm>
    </dsp:sp>
    <dsp:sp modelId="{D956E75D-AD2F-4093-889A-4580A0E9E484}">
      <dsp:nvSpPr>
        <dsp:cNvPr id="0" name=""/>
        <dsp:cNvSpPr/>
      </dsp:nvSpPr>
      <dsp:spPr>
        <a:xfrm>
          <a:off x="4976949" y="1240489"/>
          <a:ext cx="2463249" cy="87239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US" sz="2000" kern="1200"/>
            <a:t>Support Workers</a:t>
          </a:r>
        </a:p>
      </dsp:txBody>
      <dsp:txXfrm>
        <a:off x="4976949" y="1240489"/>
        <a:ext cx="2463249" cy="872397"/>
      </dsp:txXfrm>
    </dsp:sp>
    <dsp:sp modelId="{C68B9F3F-8308-4CB8-A221-8748B4DBFFEF}">
      <dsp:nvSpPr>
        <dsp:cNvPr id="0" name=""/>
        <dsp:cNvSpPr/>
      </dsp:nvSpPr>
      <dsp:spPr>
        <a:xfrm>
          <a:off x="5592761" y="2479293"/>
          <a:ext cx="2220479" cy="8723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US" sz="2000" kern="1200" dirty="0"/>
            <a:t>Volunteers</a:t>
          </a:r>
        </a:p>
      </dsp:txBody>
      <dsp:txXfrm>
        <a:off x="5592761" y="2479293"/>
        <a:ext cx="2220479" cy="87239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18/12/2023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33358D-C650-456A-9DE2-8475F357B697}" type="slidenum">
              <a:rPr lang="en-AU" smtClean="0"/>
              <a:t>8</a:t>
            </a:fld>
            <a:endParaRPr lang="en-AU"/>
          </a:p>
        </p:txBody>
      </p:sp>
    </p:spTree>
    <p:extLst>
      <p:ext uri="{BB962C8B-B14F-4D97-AF65-F5344CB8AC3E}">
        <p14:creationId xmlns:p14="http://schemas.microsoft.com/office/powerpoint/2010/main" val="153679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33358D-C650-456A-9DE2-8475F357B697}" type="slidenum">
              <a:rPr lang="en-AU" smtClean="0"/>
              <a:t>36</a:t>
            </a:fld>
            <a:endParaRPr lang="en-AU"/>
          </a:p>
        </p:txBody>
      </p:sp>
    </p:spTree>
    <p:extLst>
      <p:ext uri="{BB962C8B-B14F-4D97-AF65-F5344CB8AC3E}">
        <p14:creationId xmlns:p14="http://schemas.microsoft.com/office/powerpoint/2010/main" val="423481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a:srcRect/>
            <a:stretch>
              <a:fillRect l="-19036" t="-9327" r="-21950" b="-132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rPr>
              <a:t>CHCAGE013</a:t>
            </a:r>
            <a:endParaRPr kumimoji="0" lang="en-AU"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Work effectively in aged care (Release 1)</a:t>
            </a:r>
            <a:endParaRPr kumimoji="0" lang="en-AU"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3AA75CC-3678-45D9-97B7-8CA990B4D1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218" y="4234597"/>
            <a:ext cx="2362200" cy="2362200"/>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quick increase in the aged population is due to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People are living longer because of a better quality of life.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Fewer people have children.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33F1FB36-53A8-46BC-B92D-68C126FCD1F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B6531B2C-615A-4444-B7ED-1B36A485E8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D87CB35-A180-4309-93EF-B00A53EFCC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A07B272-66DD-45F4-BAE9-E78D8B8351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5498AD-1641-4FE6-8AC9-1B919668B8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15957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‘older people’, other terms related to aged care include the following: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5" name="Table 4">
            <a:extLst>
              <a:ext uri="{FF2B5EF4-FFF2-40B4-BE49-F238E27FC236}">
                <a16:creationId xmlns:a16="http://schemas.microsoft.com/office/drawing/2014/main" id="{0AFD6F8C-4640-420C-809A-D8DBEE2FEC57}"/>
              </a:ext>
            </a:extLst>
          </p:cNvPr>
          <p:cNvGraphicFramePr>
            <a:graphicFrameLocks noGrp="1"/>
          </p:cNvGraphicFramePr>
          <p:nvPr>
            <p:extLst>
              <p:ext uri="{D42A27DB-BD31-4B8C-83A1-F6EECF244321}">
                <p14:modId xmlns:p14="http://schemas.microsoft.com/office/powerpoint/2010/main" val="1762193504"/>
              </p:ext>
            </p:extLst>
          </p:nvPr>
        </p:nvGraphicFramePr>
        <p:xfrm>
          <a:off x="924448" y="2542232"/>
          <a:ext cx="10000727" cy="3506874"/>
        </p:xfrm>
        <a:graphic>
          <a:graphicData uri="http://schemas.openxmlformats.org/drawingml/2006/table">
            <a:tbl>
              <a:tblPr firstRow="1" firstCol="1" bandRow="1">
                <a:tableStyleId>{5A111915-BE36-4E01-A7E5-04B1672EAD32}</a:tableStyleId>
              </a:tblPr>
              <a:tblGrid>
                <a:gridCol w="3288837">
                  <a:extLst>
                    <a:ext uri="{9D8B030D-6E8A-4147-A177-3AD203B41FA5}">
                      <a16:colId xmlns:a16="http://schemas.microsoft.com/office/drawing/2014/main" val="4047622384"/>
                    </a:ext>
                  </a:extLst>
                </a:gridCol>
                <a:gridCol w="6711890">
                  <a:extLst>
                    <a:ext uri="{9D8B030D-6E8A-4147-A177-3AD203B41FA5}">
                      <a16:colId xmlns:a16="http://schemas.microsoft.com/office/drawing/2014/main" val="1634482973"/>
                    </a:ext>
                  </a:extLst>
                </a:gridCol>
              </a:tblGrid>
              <a:tr h="492232">
                <a:tc>
                  <a:txBody>
                    <a:bodyPr/>
                    <a:lstStyle/>
                    <a:p>
                      <a:pPr marL="502920" marR="64135" indent="-228600" algn="ctr">
                        <a:lnSpc>
                          <a:spcPct val="115000"/>
                        </a:lnSpc>
                        <a:spcBef>
                          <a:spcPts val="600"/>
                        </a:spcBef>
                        <a:spcAft>
                          <a:spcPts val="600"/>
                        </a:spcAft>
                      </a:pPr>
                      <a:r>
                        <a:rPr lang="en-AU" sz="2000" dirty="0">
                          <a:effectLst/>
                        </a:rPr>
                        <a:t>Terminology</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pPr>
                      <a:r>
                        <a:rPr lang="en-AU" sz="2000" dirty="0">
                          <a:effectLst/>
                        </a:rPr>
                        <a:t>Meaning</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14881078"/>
                  </a:ext>
                </a:extLst>
              </a:tr>
              <a:tr h="1015089">
                <a:tc>
                  <a:txBody>
                    <a:bodyPr/>
                    <a:lstStyle/>
                    <a:p>
                      <a:pPr marL="502920" marR="64135" indent="-228600" algn="ctr">
                        <a:lnSpc>
                          <a:spcPct val="115000"/>
                        </a:lnSpc>
                        <a:spcBef>
                          <a:spcPts val="600"/>
                        </a:spcBef>
                        <a:spcAft>
                          <a:spcPts val="600"/>
                        </a:spcAft>
                      </a:pPr>
                      <a:r>
                        <a:rPr lang="en-AU" sz="2000" b="0" dirty="0">
                          <a:solidFill>
                            <a:schemeClr val="tx1">
                              <a:lumMod val="75000"/>
                              <a:lumOff val="25000"/>
                            </a:schemeClr>
                          </a:solidFill>
                          <a:effectLst/>
                        </a:rPr>
                        <a:t>Activities of daily living</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63525" marR="64135" indent="9525" algn="just">
                        <a:lnSpc>
                          <a:spcPct val="115000"/>
                        </a:lnSpc>
                        <a:spcBef>
                          <a:spcPts val="600"/>
                        </a:spcBef>
                        <a:spcAft>
                          <a:spcPts val="600"/>
                        </a:spcAft>
                      </a:pPr>
                      <a:r>
                        <a:rPr lang="en-AU" sz="2000" dirty="0">
                          <a:solidFill>
                            <a:schemeClr val="tx1">
                              <a:lumMod val="75000"/>
                              <a:lumOff val="25000"/>
                            </a:schemeClr>
                          </a:solidFill>
                          <a:effectLst/>
                        </a:rPr>
                        <a:t>Things performed in day-to-day life, such as eating, bathing, and using the toilet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41137881"/>
                  </a:ext>
                </a:extLst>
              </a:tr>
              <a:tr h="1015089">
                <a:tc>
                  <a:txBody>
                    <a:bodyPr/>
                    <a:lstStyle/>
                    <a:p>
                      <a:pPr marL="502920" marR="64135" indent="-228600" algn="ctr">
                        <a:lnSpc>
                          <a:spcPct val="115000"/>
                        </a:lnSpc>
                        <a:spcBef>
                          <a:spcPts val="600"/>
                        </a:spcBef>
                        <a:spcAft>
                          <a:spcPts val="600"/>
                        </a:spcAft>
                      </a:pPr>
                      <a:r>
                        <a:rPr lang="en-AU" sz="2000" b="0">
                          <a:solidFill>
                            <a:schemeClr val="tx1">
                              <a:lumMod val="75000"/>
                              <a:lumOff val="25000"/>
                            </a:schemeClr>
                          </a:solidFill>
                          <a:effectLst/>
                        </a:rPr>
                        <a:t>Personal care</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just">
                        <a:lnSpc>
                          <a:spcPct val="115000"/>
                        </a:lnSpc>
                        <a:spcBef>
                          <a:spcPts val="600"/>
                        </a:spcBef>
                        <a:spcAft>
                          <a:spcPts val="600"/>
                        </a:spcAft>
                      </a:pPr>
                      <a:r>
                        <a:rPr lang="en-AU" sz="2000" dirty="0">
                          <a:solidFill>
                            <a:schemeClr val="tx1">
                              <a:lumMod val="75000"/>
                              <a:lumOff val="25000"/>
                            </a:schemeClr>
                          </a:solidFill>
                          <a:effectLst/>
                        </a:rPr>
                        <a:t>Services that help people with their activities of daily living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73674767"/>
                  </a:ext>
                </a:extLst>
              </a:tr>
              <a:tr h="492232">
                <a:tc>
                  <a:txBody>
                    <a:bodyPr/>
                    <a:lstStyle/>
                    <a:p>
                      <a:pPr marL="502920" marR="64135" indent="-228600" algn="ctr">
                        <a:lnSpc>
                          <a:spcPct val="115000"/>
                        </a:lnSpc>
                        <a:spcBef>
                          <a:spcPts val="600"/>
                        </a:spcBef>
                        <a:spcAft>
                          <a:spcPts val="600"/>
                        </a:spcAft>
                      </a:pPr>
                      <a:r>
                        <a:rPr lang="en-AU" sz="2000" b="0" dirty="0">
                          <a:solidFill>
                            <a:schemeClr val="tx1">
                              <a:lumMod val="75000"/>
                              <a:lumOff val="25000"/>
                            </a:schemeClr>
                          </a:solidFill>
                          <a:effectLst/>
                        </a:rPr>
                        <a:t>Admission</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just">
                        <a:lnSpc>
                          <a:spcPct val="115000"/>
                        </a:lnSpc>
                        <a:spcBef>
                          <a:spcPts val="600"/>
                        </a:spcBef>
                        <a:spcAft>
                          <a:spcPts val="600"/>
                        </a:spcAft>
                      </a:pPr>
                      <a:r>
                        <a:rPr lang="en-AU" sz="2000" dirty="0">
                          <a:solidFill>
                            <a:schemeClr val="tx1">
                              <a:lumMod val="75000"/>
                              <a:lumOff val="25000"/>
                            </a:schemeClr>
                          </a:solidFill>
                          <a:effectLst/>
                        </a:rPr>
                        <a:t>When someone enters aged care services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23804747"/>
                  </a:ext>
                </a:extLst>
              </a:tr>
              <a:tr h="492232">
                <a:tc>
                  <a:txBody>
                    <a:bodyPr/>
                    <a:lstStyle/>
                    <a:p>
                      <a:pPr marL="502920" marR="64135" indent="-228600" algn="ctr">
                        <a:lnSpc>
                          <a:spcPct val="115000"/>
                        </a:lnSpc>
                        <a:spcBef>
                          <a:spcPts val="600"/>
                        </a:spcBef>
                        <a:spcAft>
                          <a:spcPts val="600"/>
                        </a:spcAft>
                      </a:pPr>
                      <a:r>
                        <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Discharge reason</a:t>
                      </a:r>
                    </a:p>
                  </a:txBody>
                  <a:tcPr marL="68580" marR="68580" marT="0" marB="0" anchor="ctr"/>
                </a:tc>
                <a:tc>
                  <a:txBody>
                    <a:bodyPr/>
                    <a:lstStyle/>
                    <a:p>
                      <a:pPr marL="502920" marR="64135" indent="-228600" algn="just">
                        <a:lnSpc>
                          <a:spcPct val="115000"/>
                        </a:lnSpc>
                        <a:spcBef>
                          <a:spcPts val="600"/>
                        </a:spcBef>
                        <a:spcAft>
                          <a:spcPts val="600"/>
                        </a:spcAft>
                      </a:pPr>
                      <a:r>
                        <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Reason for an exit from aged care services</a:t>
                      </a:r>
                    </a:p>
                  </a:txBody>
                  <a:tcPr marL="68580" marR="68580" marT="0" marB="0" anchor="ctr"/>
                </a:tc>
                <a:extLst>
                  <a:ext uri="{0D108BD9-81ED-4DB2-BD59-A6C34878D82A}">
                    <a16:rowId xmlns:a16="http://schemas.microsoft.com/office/drawing/2014/main" val="1466235766"/>
                  </a:ext>
                </a:extLst>
              </a:tr>
            </a:tbl>
          </a:graphicData>
        </a:graphic>
      </p:graphicFrame>
      <p:pic>
        <p:nvPicPr>
          <p:cNvPr id="6" name="Picture 5">
            <a:extLst>
              <a:ext uri="{FF2B5EF4-FFF2-40B4-BE49-F238E27FC236}">
                <a16:creationId xmlns:a16="http://schemas.microsoft.com/office/drawing/2014/main" id="{BB109E46-B514-4B95-B7C5-06FE98F989B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6AE40A5-765D-4C7F-9BD2-C7405A3D84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BF1E70A-156D-47AB-BFA8-AE13F4FD01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C6C8E8C-4963-401D-9893-A9B4FB0548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DAA47F4-A14D-423E-A808-12AC01F335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6715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‘older people’, other terms related to aged care include the following: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5" name="Table 4">
            <a:extLst>
              <a:ext uri="{FF2B5EF4-FFF2-40B4-BE49-F238E27FC236}">
                <a16:creationId xmlns:a16="http://schemas.microsoft.com/office/drawing/2014/main" id="{0AFD6F8C-4640-420C-809A-D8DBEE2FEC57}"/>
              </a:ext>
            </a:extLst>
          </p:cNvPr>
          <p:cNvGraphicFramePr>
            <a:graphicFrameLocks noGrp="1"/>
          </p:cNvGraphicFramePr>
          <p:nvPr>
            <p:extLst>
              <p:ext uri="{D42A27DB-BD31-4B8C-83A1-F6EECF244321}">
                <p14:modId xmlns:p14="http://schemas.microsoft.com/office/powerpoint/2010/main" val="1728073824"/>
              </p:ext>
            </p:extLst>
          </p:nvPr>
        </p:nvGraphicFramePr>
        <p:xfrm>
          <a:off x="944544" y="2441750"/>
          <a:ext cx="10000800" cy="3506400"/>
        </p:xfrm>
        <a:graphic>
          <a:graphicData uri="http://schemas.openxmlformats.org/drawingml/2006/table">
            <a:tbl>
              <a:tblPr firstRow="1" firstCol="1" bandRow="1">
                <a:tableStyleId>{5A111915-BE36-4E01-A7E5-04B1672EAD32}</a:tableStyleId>
              </a:tblPr>
              <a:tblGrid>
                <a:gridCol w="3288860">
                  <a:extLst>
                    <a:ext uri="{9D8B030D-6E8A-4147-A177-3AD203B41FA5}">
                      <a16:colId xmlns:a16="http://schemas.microsoft.com/office/drawing/2014/main" val="4047622384"/>
                    </a:ext>
                  </a:extLst>
                </a:gridCol>
                <a:gridCol w="6711940">
                  <a:extLst>
                    <a:ext uri="{9D8B030D-6E8A-4147-A177-3AD203B41FA5}">
                      <a16:colId xmlns:a16="http://schemas.microsoft.com/office/drawing/2014/main" val="1634482973"/>
                    </a:ext>
                  </a:extLst>
                </a:gridCol>
              </a:tblGrid>
              <a:tr h="701280">
                <a:tc>
                  <a:txBody>
                    <a:bodyPr/>
                    <a:lstStyle/>
                    <a:p>
                      <a:pPr marL="502920" marR="64135" indent="-228600" algn="ctr">
                        <a:lnSpc>
                          <a:spcPct val="115000"/>
                        </a:lnSpc>
                        <a:spcBef>
                          <a:spcPts val="600"/>
                        </a:spcBef>
                        <a:spcAft>
                          <a:spcPts val="600"/>
                        </a:spcAft>
                      </a:pPr>
                      <a:r>
                        <a:rPr lang="en-AU" sz="2000" dirty="0">
                          <a:effectLst/>
                        </a:rPr>
                        <a:t>Terminology</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pPr>
                      <a:r>
                        <a:rPr lang="en-AU" sz="2000" dirty="0">
                          <a:effectLst/>
                        </a:rPr>
                        <a:t>Meaning</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14881078"/>
                  </a:ext>
                </a:extLst>
              </a:tr>
              <a:tr h="701280">
                <a:tc>
                  <a:txBody>
                    <a:bodyPr/>
                    <a:lstStyle/>
                    <a:p>
                      <a:pPr marL="502920" marR="64135" indent="-228600" algn="ctr">
                        <a:lnSpc>
                          <a:spcPct val="115000"/>
                        </a:lnSpc>
                        <a:spcBef>
                          <a:spcPts val="600"/>
                        </a:spcBef>
                        <a:spcAft>
                          <a:spcPts val="600"/>
                        </a:spcAft>
                      </a:pPr>
                      <a:r>
                        <a:rPr lang="en-AU" sz="2000" b="0" dirty="0">
                          <a:solidFill>
                            <a:schemeClr val="tx1">
                              <a:lumMod val="75000"/>
                              <a:lumOff val="25000"/>
                            </a:schemeClr>
                          </a:solidFill>
                          <a:effectLst/>
                        </a:rPr>
                        <a:t>Exit or discharge</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just">
                        <a:lnSpc>
                          <a:spcPct val="115000"/>
                        </a:lnSpc>
                        <a:spcBef>
                          <a:spcPts val="600"/>
                        </a:spcBef>
                        <a:spcAft>
                          <a:spcPts val="600"/>
                        </a:spcAft>
                      </a:pPr>
                      <a:r>
                        <a:rPr lang="en-AU" sz="2000" dirty="0">
                          <a:solidFill>
                            <a:schemeClr val="tx1">
                              <a:lumMod val="75000"/>
                              <a:lumOff val="25000"/>
                            </a:schemeClr>
                          </a:solidFill>
                          <a:effectLst/>
                        </a:rPr>
                        <a:t>When someone leaves aged care services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57552245"/>
                  </a:ext>
                </a:extLst>
              </a:tr>
              <a:tr h="701280">
                <a:tc>
                  <a:txBody>
                    <a:bodyPr/>
                    <a:lstStyle/>
                    <a:p>
                      <a:pPr marL="502920" marR="64135" indent="-228600" algn="ctr">
                        <a:lnSpc>
                          <a:spcPct val="115000"/>
                        </a:lnSpc>
                        <a:spcBef>
                          <a:spcPts val="600"/>
                        </a:spcBef>
                        <a:spcAft>
                          <a:spcPts val="600"/>
                        </a:spcAft>
                      </a:pPr>
                      <a:r>
                        <a:rPr lang="en-AU" sz="2000" b="0">
                          <a:solidFill>
                            <a:schemeClr val="tx1">
                              <a:lumMod val="75000"/>
                              <a:lumOff val="25000"/>
                            </a:schemeClr>
                          </a:solidFill>
                          <a:effectLst/>
                        </a:rPr>
                        <a:t>Primary care services</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just">
                        <a:lnSpc>
                          <a:spcPct val="115000"/>
                        </a:lnSpc>
                        <a:spcBef>
                          <a:spcPts val="600"/>
                        </a:spcBef>
                        <a:spcAft>
                          <a:spcPts val="600"/>
                        </a:spcAft>
                      </a:pPr>
                      <a:r>
                        <a:rPr lang="en-AU" sz="2000" dirty="0">
                          <a:solidFill>
                            <a:schemeClr val="tx1">
                              <a:lumMod val="75000"/>
                              <a:lumOff val="25000"/>
                            </a:schemeClr>
                          </a:solidFill>
                          <a:effectLst/>
                        </a:rPr>
                        <a:t>Another term used for health care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43756874"/>
                  </a:ext>
                </a:extLst>
              </a:tr>
              <a:tr h="701280">
                <a:tc>
                  <a:txBody>
                    <a:bodyPr/>
                    <a:lstStyle/>
                    <a:p>
                      <a:pPr marL="502920" marR="64135" indent="-228600" algn="ctr">
                        <a:lnSpc>
                          <a:spcPct val="115000"/>
                        </a:lnSpc>
                        <a:spcBef>
                          <a:spcPts val="600"/>
                        </a:spcBef>
                        <a:spcAft>
                          <a:spcPts val="600"/>
                        </a:spcAft>
                      </a:pPr>
                      <a:r>
                        <a:rPr lang="en-AU" sz="2000" b="0" dirty="0">
                          <a:solidFill>
                            <a:schemeClr val="tx1">
                              <a:lumMod val="75000"/>
                              <a:lumOff val="25000"/>
                            </a:schemeClr>
                          </a:solidFill>
                          <a:effectLst/>
                        </a:rPr>
                        <a:t>Provider</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just">
                        <a:lnSpc>
                          <a:spcPct val="115000"/>
                        </a:lnSpc>
                        <a:spcBef>
                          <a:spcPts val="600"/>
                        </a:spcBef>
                        <a:spcAft>
                          <a:spcPts val="600"/>
                        </a:spcAft>
                      </a:pPr>
                      <a:r>
                        <a:rPr lang="en-AU" sz="2000" dirty="0">
                          <a:solidFill>
                            <a:schemeClr val="tx1">
                              <a:lumMod val="75000"/>
                              <a:lumOff val="25000"/>
                            </a:schemeClr>
                          </a:solidFill>
                          <a:effectLst/>
                        </a:rPr>
                        <a:t>Any organisation that provides aged care services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82352792"/>
                  </a:ext>
                </a:extLst>
              </a:tr>
              <a:tr h="701280">
                <a:tc>
                  <a:txBody>
                    <a:bodyPr/>
                    <a:lstStyle/>
                    <a:p>
                      <a:pPr marL="502920" marR="64135" indent="-228600" algn="ctr">
                        <a:lnSpc>
                          <a:spcPct val="115000"/>
                        </a:lnSpc>
                        <a:spcBef>
                          <a:spcPts val="600"/>
                        </a:spcBef>
                        <a:spcAft>
                          <a:spcPts val="600"/>
                        </a:spcAft>
                      </a:pPr>
                      <a:r>
                        <a:rPr lang="en-AU" sz="2000" b="0" dirty="0">
                          <a:solidFill>
                            <a:schemeClr val="tx1">
                              <a:lumMod val="75000"/>
                              <a:lumOff val="25000"/>
                            </a:schemeClr>
                          </a:solidFill>
                          <a:effectLst/>
                        </a:rPr>
                        <a:t>Specialist</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just">
                        <a:lnSpc>
                          <a:spcPct val="115000"/>
                        </a:lnSpc>
                        <a:spcBef>
                          <a:spcPts val="600"/>
                        </a:spcBef>
                        <a:spcAft>
                          <a:spcPts val="600"/>
                        </a:spcAft>
                      </a:pPr>
                      <a:r>
                        <a:rPr lang="en-AU" sz="2000" dirty="0">
                          <a:solidFill>
                            <a:schemeClr val="tx1">
                              <a:lumMod val="75000"/>
                              <a:lumOff val="25000"/>
                            </a:schemeClr>
                          </a:solidFill>
                          <a:effectLst/>
                        </a:rPr>
                        <a:t>A doctor trained in a specific area of medicine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14584751"/>
                  </a:ext>
                </a:extLst>
              </a:tr>
            </a:tbl>
          </a:graphicData>
        </a:graphic>
      </p:graphicFrame>
      <p:pic>
        <p:nvPicPr>
          <p:cNvPr id="6" name="Picture 5">
            <a:extLst>
              <a:ext uri="{FF2B5EF4-FFF2-40B4-BE49-F238E27FC236}">
                <a16:creationId xmlns:a16="http://schemas.microsoft.com/office/drawing/2014/main" id="{3884A213-781C-4218-9044-E8E80A678A6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87E74F7-6969-4236-9C44-327E3FFB2E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D9D076A-9919-4AF3-AC73-C25324493D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5DD03E1-EC24-4C65-A47E-FB7E537F27A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E2F706C-67E1-40B2-B049-D42F5838AE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7029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an aged care worker, you will help provide aged care services to older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to help provide aged care services to older people,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them in their daily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social and emotional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goal to help them live their best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Learn the legal and professional standards to follow to do these things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Know the major issues older people face and how you can address them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C9A67211-84F5-42F1-8B3B-568D651F90D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2E52FB94-8773-48CD-9635-4F9AB7B8C7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19F97B7-9DA4-499B-AA8E-A610B8717D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40938EA-7C34-47E9-8649-B1DC5234CE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15EDD52-9B2C-4442-8E88-8780C02A51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1131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483" b="7483"/>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Meet Job Role Requirements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CHCAGE013 - Work effectively in aged care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Working with older people comes with a lot of requirements. These requirements help ensure the safety and dignity of people in aged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the best care for older people, you should examine your attitude towards them. Identify if there are any negative stereotypes about them that you still believe.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stereotype</a:t>
            </a:r>
            <a:r>
              <a:rPr lang="en-US" sz="2200" dirty="0">
                <a:solidFill>
                  <a:schemeClr val="tx1">
                    <a:lumMod val="75000"/>
                    <a:lumOff val="25000"/>
                  </a:schemeClr>
                </a:solidFill>
              </a:rPr>
              <a:t> is a preconceived notion or image that many people have over a particular sort of person or thing. However, this is frequently untrue in reality.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265495E5-DF2A-4D6C-56F6-08F8EFEFB8F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6" name="Picture 5">
            <a:extLst>
              <a:ext uri="{FF2B5EF4-FFF2-40B4-BE49-F238E27FC236}">
                <a16:creationId xmlns:a16="http://schemas.microsoft.com/office/drawing/2014/main" id="{E139F901-9CF6-4F8A-9ED5-4ED87960B62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D64CBD3-75E2-49E5-9C8E-77C774CEBA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3CBD26E-61FC-47C3-90BE-62BDE23BC6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B354299-313A-4496-81BD-F04DBA0E25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A59D3BF-8B83-4207-84D1-BA7AE4E195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0093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negative attitudes and stereotypes about older people: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Paternalism</a:t>
            </a:r>
          </a:p>
          <a:p>
            <a:pPr marL="4572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taking away an older person’s control over their own lives. It is when an aged care worker makes all the decisions related to the older person’s care and daily life.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Content Placeholder 14">
            <a:extLst>
              <a:ext uri="{FF2B5EF4-FFF2-40B4-BE49-F238E27FC236}">
                <a16:creationId xmlns:a16="http://schemas.microsoft.com/office/drawing/2014/main" id="{8D0A57B2-D27F-4ED6-9E47-B24198F54B21}"/>
              </a:ext>
            </a:extLst>
          </p:cNvPr>
          <p:cNvPicPr>
            <a:picLocks/>
          </p:cNvPicPr>
          <p:nvPr/>
        </p:nvPicPr>
        <p:blipFill>
          <a:blip r:embed="rId3">
            <a:extLst>
              <a:ext uri="{28A0092B-C50C-407E-A947-70E740481C1C}">
                <a14:useLocalDpi xmlns:a14="http://schemas.microsoft.com/office/drawing/2010/main" val="0"/>
              </a:ext>
            </a:extLst>
          </a:blip>
          <a:srcRect l="204" r="204"/>
          <a:stretch/>
        </p:blipFill>
        <p:spPr bwMode="auto">
          <a:xfrm>
            <a:off x="6311542" y="1825625"/>
            <a:ext cx="5042257" cy="3359404"/>
          </a:xfrm>
          <a:prstGeom prst="rect">
            <a:avLst/>
          </a:prstGeom>
          <a:noFill/>
          <a:ln>
            <a:noFill/>
          </a:ln>
        </p:spPr>
      </p:pic>
      <p:pic>
        <p:nvPicPr>
          <p:cNvPr id="7" name="Picture 6">
            <a:extLst>
              <a:ext uri="{FF2B5EF4-FFF2-40B4-BE49-F238E27FC236}">
                <a16:creationId xmlns:a16="http://schemas.microsoft.com/office/drawing/2014/main" id="{2F0FA160-B7B2-4104-8A50-3A63ED1CBD7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76FCF8F-52B9-47ED-A24E-992F17EAE7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2519F76-C696-4BEF-9D4D-BAA8A8BC93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18B4B13-C001-4929-9BDC-A72CF4D1F0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1456B19-020A-4383-A700-20EBD2679B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93904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negative attitudes and stereotypes about older people: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Ageism</a:t>
            </a:r>
          </a:p>
          <a:p>
            <a:pPr marL="4572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discriminating against a person based on their age. Common reasons include the belief that older people are slower workers and will need more days off due to medical reasons.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F026D66-E47F-4EF0-BD54-2581286E89F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9590828-51E1-49EE-A3D3-09CF94F156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6723540-9DEE-4350-A2B2-97A3C0FFDA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DDCDB3D-6BF3-4B39-92C8-B2868AA6E5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7E1767A-C43F-4998-A311-AD3F0CAADD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1827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hand on chin">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b="34600"/>
          <a:stretch/>
        </p:blipFill>
        <p:spPr>
          <a:xfrm flipH="1">
            <a:off x="1153866" y="365125"/>
            <a:ext cx="2667856" cy="6541787"/>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negative attitudes and stereotypes about older people: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Stigma</a:t>
            </a:r>
          </a:p>
          <a:p>
            <a:pPr marL="4572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shame attached to a person because of their characteristic. Ageing is often seen as a negative thing by younger people.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8" name="Picture 7">
            <a:extLst>
              <a:ext uri="{FF2B5EF4-FFF2-40B4-BE49-F238E27FC236}">
                <a16:creationId xmlns:a16="http://schemas.microsoft.com/office/drawing/2014/main" id="{A45782A7-DC06-4A57-8DDA-151040ED76CD}"/>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EA0D768-9347-40AB-9444-6343C95E54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7F2CDA3-FF78-43BA-8237-9B165F8362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08E7AC3-59AE-4DD9-BB7C-326BF30DB8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C0C916D-9AD9-4C61-A20D-EF9E41515C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280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also a lot of misconceptions about older people, including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Older people are set in their ways. This means they will refuse to change their beliefs or habits.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Older people are less tolerant of people of different races or sexual orientation.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Older people are lonely.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Older people are unhealthy.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Older people lose their desire to live.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Older people contribute little to society.</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6" name="Picture 5">
            <a:extLst>
              <a:ext uri="{FF2B5EF4-FFF2-40B4-BE49-F238E27FC236}">
                <a16:creationId xmlns:a16="http://schemas.microsoft.com/office/drawing/2014/main" id="{89BBAB5C-9F89-4026-ACD5-246B58FF923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E9256B1-DEE0-4C35-8955-BD4F010515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A730545-329D-4E69-B079-D25FE2F14A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FE44EC9-BAFC-46BD-9E57-2A29B526E4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7113FD3-876C-4734-BE31-67C089C827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dirty="0">
                <a:solidFill>
                  <a:srgbClr val="FF595E"/>
                </a:solidFill>
                <a:latin typeface="+mn-lt"/>
              </a:rPr>
              <a:t>About this Unit of Competency</a:t>
            </a:r>
            <a:endParaRPr lang="en-PH" sz="3600" dirty="0">
              <a:solidFill>
                <a:srgbClr val="FF595E"/>
              </a:solidFill>
            </a:endParaRPr>
          </a:p>
        </p:txBody>
      </p:sp>
      <p:pic>
        <p:nvPicPr>
          <p:cNvPr id="7" name="Picture 6">
            <a:extLst>
              <a:ext uri="{FF2B5EF4-FFF2-40B4-BE49-F238E27FC236}">
                <a16:creationId xmlns:a16="http://schemas.microsoft.com/office/drawing/2014/main" id="{AC7B37C3-4D8C-4733-9D1D-96D03D492423}"/>
              </a:ext>
            </a:extLst>
          </p:cNvPr>
          <p:cNvPicPr>
            <a:picLocks noChangeAspect="1"/>
          </p:cNvPicPr>
          <p:nvPr/>
        </p:nvPicPr>
        <p:blipFill>
          <a:blip r:embed="rId2">
            <a:extLst>
              <a:ext uri="{28A0092B-C50C-407E-A947-70E740481C1C}">
                <a14:useLocalDpi xmlns:a14="http://schemas.microsoft.com/office/drawing/2010/main" val="0"/>
              </a:ext>
            </a:extLst>
          </a:blip>
          <a:srcRect l="8929" r="892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4223982" y="3752850"/>
            <a:ext cx="7485413" cy="2838450"/>
          </a:xfrm>
        </p:spPr>
        <p:txBody>
          <a:bodyPr anchor="ctr">
            <a:noAutofit/>
          </a:bodyPr>
          <a:lstStyle/>
          <a:p>
            <a:pPr marL="0" marR="64770" indent="0">
              <a:lnSpc>
                <a:spcPct val="114000"/>
              </a:lnSpc>
              <a:spcBef>
                <a:spcPts val="600"/>
              </a:spcBef>
              <a:spcAft>
                <a:spcPts val="600"/>
              </a:spcAft>
              <a:buNone/>
            </a:pPr>
            <a:r>
              <a:rPr lang="en-US" sz="2200" b="1" dirty="0">
                <a:solidFill>
                  <a:schemeClr val="tx1">
                    <a:lumMod val="75000"/>
                    <a:lumOff val="25000"/>
                  </a:schemeClr>
                </a:solidFill>
                <a:ea typeface="Open Sans" pitchFamily="34" charset="0"/>
                <a:cs typeface="Open Sans" pitchFamily="34" charset="0"/>
              </a:rPr>
              <a:t>CHCAGE013 - Work effectively in aged care (Release 1)</a:t>
            </a:r>
            <a:endParaRPr lang="en-AU" sz="2200" b="1" dirty="0">
              <a:solidFill>
                <a:schemeClr val="tx1">
                  <a:lumMod val="75000"/>
                  <a:lumOff val="25000"/>
                </a:schemeClr>
              </a:solidFill>
              <a:ea typeface="Open Sans" pitchFamily="34" charset="0"/>
              <a:cs typeface="Open Sans" pitchFamily="34" charset="0"/>
            </a:endParaRPr>
          </a:p>
          <a:p>
            <a:pPr marL="0" marR="64770" indent="0">
              <a:lnSpc>
                <a:spcPct val="114000"/>
              </a:lnSpc>
              <a:spcBef>
                <a:spcPts val="600"/>
              </a:spcBef>
              <a:spcAft>
                <a:spcPts val="600"/>
              </a:spcAft>
              <a:buNone/>
            </a:pPr>
            <a:r>
              <a:rPr lang="en-US" sz="2200" dirty="0">
                <a:solidFill>
                  <a:schemeClr val="tx1">
                    <a:lumMod val="75000"/>
                    <a:lumOff val="25000"/>
                  </a:schemeClr>
                </a:solidFill>
                <a:ea typeface="Open Sans" pitchFamily="34" charset="0"/>
                <a:cs typeface="Open Sans" pitchFamily="34" charset="0"/>
              </a:rPr>
              <a:t>This unit describes the performance outcomes, skills and knowledge required to work effectively in an aged care work context. The unit covers meeting job requirements, complying with </a:t>
            </a:r>
            <a:r>
              <a:rPr lang="en-US" sz="2200" dirty="0" err="1">
                <a:solidFill>
                  <a:schemeClr val="tx1">
                    <a:lumMod val="75000"/>
                    <a:lumOff val="25000"/>
                  </a:schemeClr>
                </a:solidFill>
                <a:ea typeface="Open Sans" pitchFamily="34" charset="0"/>
                <a:cs typeface="Open Sans" pitchFamily="34" charset="0"/>
              </a:rPr>
              <a:t>organisational</a:t>
            </a:r>
            <a:r>
              <a:rPr lang="en-US" sz="2200" dirty="0">
                <a:solidFill>
                  <a:schemeClr val="tx1">
                    <a:lumMod val="75000"/>
                    <a:lumOff val="25000"/>
                  </a:schemeClr>
                </a:solidFill>
                <a:ea typeface="Open Sans" pitchFamily="34" charset="0"/>
                <a:cs typeface="Open Sans" pitchFamily="34" charset="0"/>
              </a:rPr>
              <a:t> requirements and working in an aged care sector context.</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Values judgment </a:t>
            </a:r>
            <a:r>
              <a:rPr lang="en-US" sz="2200" dirty="0">
                <a:solidFill>
                  <a:schemeClr val="tx1">
                    <a:lumMod val="75000"/>
                    <a:lumOff val="25000"/>
                  </a:schemeClr>
                </a:solidFill>
              </a:rPr>
              <a:t>identifies something as wrong or good based on your own standards.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Perceived quality of life </a:t>
            </a:r>
            <a:r>
              <a:rPr lang="en-US" sz="2200" dirty="0">
                <a:solidFill>
                  <a:schemeClr val="tx1">
                    <a:lumMod val="75000"/>
                    <a:lumOff val="25000"/>
                  </a:schemeClr>
                </a:solidFill>
              </a:rPr>
              <a:t>refers to how good or satisfying you think your life is.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Society tends to judge characteristics associated with ageing as negative. This can affect how people view their quality of life.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6" name="Content Placeholder 14">
            <a:extLst>
              <a:ext uri="{FF2B5EF4-FFF2-40B4-BE49-F238E27FC236}">
                <a16:creationId xmlns:a16="http://schemas.microsoft.com/office/drawing/2014/main" id="{4AA98CA6-E6F5-4F5D-9C6A-41EF827CD215}"/>
              </a:ext>
            </a:extLst>
          </p:cNvPr>
          <p:cNvPicPr>
            <a:picLocks/>
          </p:cNvPicPr>
          <p:nvPr/>
        </p:nvPicPr>
        <p:blipFill>
          <a:blip r:embed="rId3">
            <a:extLst>
              <a:ext uri="{28A0092B-C50C-407E-A947-70E740481C1C}">
                <a14:useLocalDpi xmlns:a14="http://schemas.microsoft.com/office/drawing/2010/main" val="0"/>
              </a:ext>
            </a:extLst>
          </a:blip>
          <a:srcRect t="2" b="2"/>
          <a:stretch/>
        </p:blipFill>
        <p:spPr bwMode="auto">
          <a:xfrm>
            <a:off x="6241871" y="2321591"/>
            <a:ext cx="5042257" cy="3359404"/>
          </a:xfrm>
          <a:prstGeom prst="rect">
            <a:avLst/>
          </a:prstGeom>
          <a:noFill/>
          <a:ln>
            <a:noFill/>
          </a:ln>
        </p:spPr>
      </p:pic>
      <p:pic>
        <p:nvPicPr>
          <p:cNvPr id="7" name="Picture 6">
            <a:extLst>
              <a:ext uri="{FF2B5EF4-FFF2-40B4-BE49-F238E27FC236}">
                <a16:creationId xmlns:a16="http://schemas.microsoft.com/office/drawing/2014/main" id="{685791D2-B8A6-4F9E-B9F6-1945372A35E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F3FF980-4D84-4F5D-95D9-12FF189D6C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2E2FA10-444E-4B3F-9473-2680BCC0CD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D0C54D0-AE26-4C23-A7AD-D627FFCEDF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B9EBF8-DE3B-42B3-A6AB-21AC78D730F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5547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Identifying negative attitudes and stereotypes will help you fight against them. If you can </a:t>
            </a:r>
            <a:r>
              <a:rPr lang="en-US" sz="2200" dirty="0" err="1">
                <a:solidFill>
                  <a:schemeClr val="tx1">
                    <a:lumMod val="75000"/>
                    <a:lumOff val="25000"/>
                  </a:schemeClr>
                </a:solidFill>
              </a:rPr>
              <a:t>recognise</a:t>
            </a:r>
            <a:r>
              <a:rPr lang="en-US" sz="2200" dirty="0">
                <a:solidFill>
                  <a:schemeClr val="tx1">
                    <a:lumMod val="75000"/>
                    <a:lumOff val="25000"/>
                  </a:schemeClr>
                </a:solidFill>
              </a:rPr>
              <a:t> some of these beliefs in yourself, you can change them.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a more positive outlook on ageing motivates and empowers the people in your care.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6" name="Content Placeholder 14">
            <a:extLst>
              <a:ext uri="{FF2B5EF4-FFF2-40B4-BE49-F238E27FC236}">
                <a16:creationId xmlns:a16="http://schemas.microsoft.com/office/drawing/2014/main" id="{4AA98CA6-E6F5-4F5D-9C6A-41EF827CD215}"/>
              </a:ext>
            </a:extLst>
          </p:cNvPr>
          <p:cNvPicPr>
            <a:picLocks/>
          </p:cNvPicPr>
          <p:nvPr/>
        </p:nvPicPr>
        <p:blipFill>
          <a:blip r:embed="rId3">
            <a:extLst>
              <a:ext uri="{28A0092B-C50C-407E-A947-70E740481C1C}">
                <a14:useLocalDpi xmlns:a14="http://schemas.microsoft.com/office/drawing/2010/main" val="0"/>
              </a:ext>
            </a:extLst>
          </a:blip>
          <a:srcRect t="45" b="45"/>
          <a:stretch/>
        </p:blipFill>
        <p:spPr bwMode="auto">
          <a:xfrm>
            <a:off x="6311542" y="1825625"/>
            <a:ext cx="5042257" cy="3359404"/>
          </a:xfrm>
          <a:prstGeom prst="rect">
            <a:avLst/>
          </a:prstGeom>
          <a:noFill/>
          <a:ln>
            <a:noFill/>
          </a:ln>
        </p:spPr>
      </p:pic>
      <p:pic>
        <p:nvPicPr>
          <p:cNvPr id="7" name="Picture 6">
            <a:extLst>
              <a:ext uri="{FF2B5EF4-FFF2-40B4-BE49-F238E27FC236}">
                <a16:creationId xmlns:a16="http://schemas.microsoft.com/office/drawing/2014/main" id="{F3EB352B-A6FD-45D6-ADEC-BA179FA279A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D5C7576-C6CF-4A9B-B347-BFD7F11EF0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D7ABC2C-2C73-47A2-A6B2-F7D8B24D9F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7B1C906-4E43-4905-91DA-D8E1E243A4D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659A299-D379-4AC7-9CF2-E0D40FD292D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10391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initial stage in working effectively in aged care is through meeting job role requirements.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do that,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job role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job role requirements with supervisor</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and refer work tasks outside own job scope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6" name="Picture 5">
            <a:extLst>
              <a:ext uri="{FF2B5EF4-FFF2-40B4-BE49-F238E27FC236}">
                <a16:creationId xmlns:a16="http://schemas.microsoft.com/office/drawing/2014/main" id="{B4E0A3CF-768B-49F5-B462-D9B359D6476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E1925AD-84E9-4D2D-981E-A549A1CCD0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DA25348-4F7C-49E2-A52F-E0A409D958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8823402-86AD-40A9-A1D4-E071463B98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CE7ACD2-613A-4CE3-A5A8-FEBA784B24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1977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792498"/>
            <a:ext cx="5654675" cy="3273003"/>
          </a:xfrm>
        </p:spPr>
        <p:txBody>
          <a:bodyPr anchor="ctr">
            <a:noAutofit/>
          </a:bodyPr>
          <a:lstStyle/>
          <a:p>
            <a:r>
              <a:rPr lang="en-AU" b="1" dirty="0">
                <a:solidFill>
                  <a:schemeClr val="tx1">
                    <a:lumMod val="50000"/>
                    <a:lumOff val="50000"/>
                  </a:schemeClr>
                </a:solidFill>
                <a:latin typeface="Arial" panose="020B0604020202020204" pitchFamily="34" charset="0"/>
                <a:cs typeface="Arial" panose="020B0604020202020204" pitchFamily="34" charset="0"/>
              </a:rPr>
              <a:t>1.1 Identify Job Role Requirements</a:t>
            </a: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t="730" b="730"/>
          <a:stretch/>
        </p:blipFill>
        <p:spPr>
          <a:xfrm>
            <a:off x="6486524" y="1574359"/>
            <a:ext cx="5705475" cy="3747636"/>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role as an aged care worker focuses on assisting older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essential to understand what you should do to perform your role properly.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do not know the limitation of your role, you may overstep your boundaries.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6" name="Picture 5">
            <a:extLst>
              <a:ext uri="{FF2B5EF4-FFF2-40B4-BE49-F238E27FC236}">
                <a16:creationId xmlns:a16="http://schemas.microsoft.com/office/drawing/2014/main" id="{520AFB17-5809-4E37-9F42-E13BEE47993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70F1B7E-50EE-4C40-B486-8AEBB5B4F7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3A0F816-6857-491D-B2A4-D98FA92FE3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BF3C08B-B974-4878-972A-A04F3317852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3657F37-B932-498A-A1B4-22890BE92A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96698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to read and understand the details of the role when you are applying for a job in aged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different roles in aged care work, and each role comes with various tasks.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employers may also have varying job descriptions for each position.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6" name="Content Placeholder 14">
            <a:extLst>
              <a:ext uri="{FF2B5EF4-FFF2-40B4-BE49-F238E27FC236}">
                <a16:creationId xmlns:a16="http://schemas.microsoft.com/office/drawing/2014/main" id="{C3083DCD-DE09-4157-BA0F-9F20378FD5EC}"/>
              </a:ext>
            </a:extLst>
          </p:cNvPr>
          <p:cNvPicPr>
            <a:picLocks/>
          </p:cNvPicPr>
          <p:nvPr/>
        </p:nvPicPr>
        <p:blipFill>
          <a:blip r:embed="rId3">
            <a:extLst>
              <a:ext uri="{28A0092B-C50C-407E-A947-70E740481C1C}">
                <a14:useLocalDpi xmlns:a14="http://schemas.microsoft.com/office/drawing/2010/main" val="0"/>
              </a:ext>
            </a:extLst>
          </a:blip>
          <a:srcRect l="1140" r="1140"/>
          <a:stretch/>
        </p:blipFill>
        <p:spPr bwMode="auto">
          <a:xfrm>
            <a:off x="6311542" y="1825625"/>
            <a:ext cx="5042257" cy="3359404"/>
          </a:xfrm>
          <a:prstGeom prst="rect">
            <a:avLst/>
          </a:prstGeom>
          <a:noFill/>
          <a:ln>
            <a:noFill/>
          </a:ln>
        </p:spPr>
      </p:pic>
      <p:pic>
        <p:nvPicPr>
          <p:cNvPr id="7" name="Picture 6">
            <a:extLst>
              <a:ext uri="{FF2B5EF4-FFF2-40B4-BE49-F238E27FC236}">
                <a16:creationId xmlns:a16="http://schemas.microsoft.com/office/drawing/2014/main" id="{ADF695E6-4F51-45D2-B054-237FA75FF53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E2C3EEB-B408-4763-90FC-709A08EA96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ABBD411-9223-41C8-B509-B4DAF92F69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C6B6323-E10B-4801-AEB3-0C94F59C16F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659A075-7424-4A24-B905-9DAE277A0F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6196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1.1.1 Job Roles in the Aged Care Sector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several jobs in the aged care sector.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can range from entry-level support workers to trained medical workers.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understand what is expected of you in each job role.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6" name="Picture 5">
            <a:extLst>
              <a:ext uri="{FF2B5EF4-FFF2-40B4-BE49-F238E27FC236}">
                <a16:creationId xmlns:a16="http://schemas.microsoft.com/office/drawing/2014/main" id="{2D79529C-87EA-449D-9D53-DC80E77D57A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67B762B-4F44-4EE6-B7A3-97FB4BDEFF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E507348-02C1-4C78-A074-1DB13FEDEF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2310434-6BBC-4121-B102-960FFBCADA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754022-443D-4FED-B423-D2AE8ED04D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2065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of the job roles in the aged care sector: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graphicFrame>
        <p:nvGraphicFramePr>
          <p:cNvPr id="2" name="Diagram 1">
            <a:extLst>
              <a:ext uri="{FF2B5EF4-FFF2-40B4-BE49-F238E27FC236}">
                <a16:creationId xmlns:a16="http://schemas.microsoft.com/office/drawing/2014/main" id="{7DB66FED-FA03-AF7E-4DA7-D173B3C341D1}"/>
              </a:ext>
            </a:extLst>
          </p:cNvPr>
          <p:cNvGraphicFramePr/>
          <p:nvPr>
            <p:extLst>
              <p:ext uri="{D42A27DB-BD31-4B8C-83A1-F6EECF244321}">
                <p14:modId xmlns:p14="http://schemas.microsoft.com/office/powerpoint/2010/main" val="383327474"/>
              </p:ext>
            </p:extLst>
          </p:nvPr>
        </p:nvGraphicFramePr>
        <p:xfrm>
          <a:off x="944879" y="2308861"/>
          <a:ext cx="9980295" cy="3776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254BFDF-CD03-4D70-817F-F45B4EC87CE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6E8720F-3C80-4EB1-AC25-B815C1DD889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A17E7B4-49D0-4631-9111-E433CF537B9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62715F5-1407-4247-9D03-0793F23090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D89D250-97FC-4186-A449-334FA4B7463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8098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of the job roles in the aged care sector: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Home care worker</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Visit homes of some older people during the day to check up on them and help them with house chores.</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Visit older people a few times a week to help them with errands, such as grocery shopping.</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Stay in the older person’s home to provide full-time assistance if they have severe needs.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2BB7CB81-28B6-4F0B-AF25-7755A1E3B91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9DC41418-E36B-457C-8882-A92FE3E5A9A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4C3BF38-90D4-4D2A-9E60-AF91E2B670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12FED79-E8AE-4BEC-A731-A84F89BAEB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97630F5-0820-4F35-9311-E614B84F3B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DCBB4B7-E07E-48E5-948B-4F69B77D92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0494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AFB815-D512-4340-9EB6-BCF3C229D990}"/>
              </a:ext>
            </a:extLst>
          </p:cNvPr>
          <p:cNvPicPr>
            <a:picLocks noChangeAspect="1"/>
          </p:cNvPicPr>
          <p:nvPr/>
        </p:nvPicPr>
        <p:blipFill rotWithShape="1">
          <a:blip r:embed="rId2">
            <a:extLst>
              <a:ext uri="{28A0092B-C50C-407E-A947-70E740481C1C}">
                <a14:useLocalDpi xmlns:a14="http://schemas.microsoft.com/office/drawing/2010/main" val="0"/>
              </a:ext>
            </a:extLst>
          </a:blip>
          <a:srcRect l="2122" r="17485"/>
          <a:stretch/>
        </p:blipFill>
        <p:spPr>
          <a:xfrm>
            <a:off x="3927333" y="2"/>
            <a:ext cx="8264667" cy="6857999"/>
          </a:xfrm>
          <a:prstGeom prst="rect">
            <a:avLst/>
          </a:prstGeom>
        </p:spPr>
      </p:pic>
      <p:sp>
        <p:nvSpPr>
          <p:cNvPr id="7" name="Rectangle 6">
            <a:extLst>
              <a:ext uri="{FF2B5EF4-FFF2-40B4-BE49-F238E27FC236}">
                <a16:creationId xmlns:a16="http://schemas.microsoft.com/office/drawing/2014/main" id="{62B4500B-8826-4227-B11A-1C4C246445E7}"/>
              </a:ext>
            </a:extLst>
          </p:cNvPr>
          <p:cNvSpPr/>
          <p:nvPr/>
        </p:nvSpPr>
        <p:spPr>
          <a:xfrm>
            <a:off x="3922294"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7059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of the job roles in the aged care sector: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Residential care worker</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care for older people in residential facilities.</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Facilitate group activities for older people to help them </a:t>
            </a:r>
            <a:r>
              <a:rPr lang="en-US" sz="2200" dirty="0" err="1">
                <a:solidFill>
                  <a:schemeClr val="tx1">
                    <a:lumMod val="75000"/>
                    <a:lumOff val="25000"/>
                  </a:schemeClr>
                </a:solidFill>
              </a:rPr>
              <a:t>socialise</a:t>
            </a:r>
            <a:r>
              <a:rPr lang="en-US" sz="2200" dirty="0">
                <a:solidFill>
                  <a:schemeClr val="tx1">
                    <a:lumMod val="75000"/>
                    <a:lumOff val="25000"/>
                  </a:schemeClr>
                </a:solidFill>
              </a:rPr>
              <a:t> and exercise.</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Help keep family members updated on the condition of their loved ones.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spTree>
    <p:extLst>
      <p:ext uri="{BB962C8B-B14F-4D97-AF65-F5344CB8AC3E}">
        <p14:creationId xmlns:p14="http://schemas.microsoft.com/office/powerpoint/2010/main" val="814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individuals who work with older people in a range of community services and health contexts. Work performed requires some discretion and judgement and is carried out under regular direct, indirect or remote supervision.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skills in this unit must be applied in accordance with Commonwealth and State/Territory legislation, Australian standards and industry codes of practice.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CB3B2326-E36F-448F-B390-EB4877625D0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40C20BB7-790C-4A83-988C-1BC6869A2E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9759E7F-92A2-4CE0-9CEC-D1F74C5059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359217D-954B-49BE-8D81-57B39788FC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5DABF09-8D83-4564-B7E9-CC4BCA59CA9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81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84258C-6116-42CF-9357-CAA454BE6544}"/>
              </a:ext>
            </a:extLst>
          </p:cNvPr>
          <p:cNvSpPr/>
          <p:nvPr/>
        </p:nvSpPr>
        <p:spPr>
          <a:xfrm>
            <a:off x="3922294"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of the job roles in the aged care sector: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Community support worker</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Handle social or educational </a:t>
            </a:r>
            <a:r>
              <a:rPr lang="en-US" sz="2200" dirty="0" err="1">
                <a:solidFill>
                  <a:schemeClr val="tx1">
                    <a:lumMod val="75000"/>
                    <a:lumOff val="25000"/>
                  </a:schemeClr>
                </a:solidFill>
              </a:rPr>
              <a:t>programmes</a:t>
            </a:r>
            <a:r>
              <a:rPr lang="en-US" sz="2200" dirty="0">
                <a:solidFill>
                  <a:schemeClr val="tx1">
                    <a:lumMod val="75000"/>
                    <a:lumOff val="25000"/>
                  </a:schemeClr>
                </a:solidFill>
              </a:rPr>
              <a:t> where older people can participate.</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leisure or recreation activities appropriate for older people.</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Promote healthy activities for older people to increase well-being.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2" name="Picture 1">
            <a:extLst>
              <a:ext uri="{FF2B5EF4-FFF2-40B4-BE49-F238E27FC236}">
                <a16:creationId xmlns:a16="http://schemas.microsoft.com/office/drawing/2014/main" id="{3956BF5D-866B-E5D9-2AA4-E81F4980D6D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BBD35D6F-99D8-4FB0-9CA3-C9C0328A165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5607ACC-1642-499B-8EDE-97E85DE460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1AC9517-F863-4097-8BD8-029CBECECD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5104F28-C16E-4393-86ED-BADB603B508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597EE9-B7DB-44D2-866B-82FA6DE6AE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0692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4836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of the job roles in the aged care sector: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Nursing support worker</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Observe health and </a:t>
            </a:r>
            <a:r>
              <a:rPr lang="en-US" sz="2200" dirty="0" err="1">
                <a:solidFill>
                  <a:schemeClr val="tx1">
                    <a:lumMod val="75000"/>
                    <a:lumOff val="25000"/>
                  </a:schemeClr>
                </a:solidFill>
              </a:rPr>
              <a:t>behavioural</a:t>
            </a:r>
            <a:r>
              <a:rPr lang="en-US" sz="2200" dirty="0">
                <a:solidFill>
                  <a:schemeClr val="tx1">
                    <a:lumMod val="75000"/>
                    <a:lumOff val="25000"/>
                  </a:schemeClr>
                </a:solidFill>
              </a:rPr>
              <a:t> changes in older people and maintain their medical records.</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Assists Registered Nurse in providing basic medical procedures, such as:</a:t>
            </a:r>
          </a:p>
          <a:p>
            <a:pPr marL="876300" indent="-342900">
              <a:lnSpc>
                <a:spcPct val="114000"/>
              </a:lnSpc>
              <a:spcBef>
                <a:spcPts val="600"/>
              </a:spcBef>
              <a:spcAft>
                <a:spcPts val="600"/>
              </a:spcAft>
              <a:buClr>
                <a:srgbClr val="1C96D3"/>
              </a:buClr>
            </a:pPr>
            <a:r>
              <a:rPr lang="en-US" sz="2200" dirty="0">
                <a:solidFill>
                  <a:schemeClr val="tx1">
                    <a:lumMod val="75000"/>
                    <a:lumOff val="25000"/>
                  </a:schemeClr>
                </a:solidFill>
              </a:rPr>
              <a:t>Checking blood pressure</a:t>
            </a:r>
          </a:p>
          <a:p>
            <a:pPr marL="876300" indent="-342900">
              <a:lnSpc>
                <a:spcPct val="114000"/>
              </a:lnSpc>
              <a:spcBef>
                <a:spcPts val="600"/>
              </a:spcBef>
              <a:spcAft>
                <a:spcPts val="600"/>
              </a:spcAft>
              <a:buClr>
                <a:srgbClr val="1C96D3"/>
              </a:buClr>
            </a:pPr>
            <a:r>
              <a:rPr lang="en-US" sz="2200" dirty="0">
                <a:solidFill>
                  <a:schemeClr val="tx1">
                    <a:lumMod val="75000"/>
                    <a:lumOff val="25000"/>
                  </a:schemeClr>
                </a:solidFill>
              </a:rPr>
              <a:t>Checking blood sugar levels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2" name="Picture 1">
            <a:extLst>
              <a:ext uri="{FF2B5EF4-FFF2-40B4-BE49-F238E27FC236}">
                <a16:creationId xmlns:a16="http://schemas.microsoft.com/office/drawing/2014/main" id="{30A216F9-1D0D-3E22-7AC5-BE9F4BB488C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31DBF63C-F795-4A79-9386-E1300D845A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D7D4DCC-5C77-451E-80D9-E4AD3ED76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6276D4D-EC90-47EC-8B0F-ACF5BA5E58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1194B58-88E0-42E3-841B-F8FA46CB25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C54295-7D0C-4186-A897-E511CB2670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97937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CE5894-EC9B-4D96-9796-BD009DCEDA11}"/>
              </a:ext>
            </a:extLst>
          </p:cNvPr>
          <p:cNvPicPr>
            <a:picLocks noChangeAspect="1"/>
          </p:cNvPicPr>
          <p:nvPr/>
        </p:nvPicPr>
        <p:blipFill rotWithShape="1">
          <a:blip r:embed="rId2">
            <a:extLst>
              <a:ext uri="{28A0092B-C50C-407E-A947-70E740481C1C}">
                <a14:useLocalDpi xmlns:a14="http://schemas.microsoft.com/office/drawing/2010/main" val="0"/>
              </a:ext>
            </a:extLst>
          </a:blip>
          <a:srcRect l="18" r="18"/>
          <a:stretch/>
        </p:blipFill>
        <p:spPr>
          <a:xfrm>
            <a:off x="3927333" y="2"/>
            <a:ext cx="8264667" cy="6857999"/>
          </a:xfrm>
          <a:prstGeom prst="rect">
            <a:avLst/>
          </a:prstGeom>
        </p:spPr>
      </p:pic>
      <p:sp>
        <p:nvSpPr>
          <p:cNvPr id="10" name="Rectangle 9">
            <a:extLst>
              <a:ext uri="{FF2B5EF4-FFF2-40B4-BE49-F238E27FC236}">
                <a16:creationId xmlns:a16="http://schemas.microsoft.com/office/drawing/2014/main" id="{BF84258C-6116-42CF-9357-CAA454BE6544}"/>
              </a:ext>
            </a:extLst>
          </p:cNvPr>
          <p:cNvSpPr/>
          <p:nvPr/>
        </p:nvSpPr>
        <p:spPr>
          <a:xfrm>
            <a:off x="4693920" y="0"/>
            <a:ext cx="5212079"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48361" y="1825625"/>
            <a:ext cx="7059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of the job roles in the aged care sector: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Nursing support worker</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Assists Registered Nurse in providing basic medical procedures, such as:</a:t>
            </a:r>
          </a:p>
          <a:p>
            <a:pPr marL="876300" indent="-342900">
              <a:lnSpc>
                <a:spcPct val="114000"/>
              </a:lnSpc>
              <a:spcBef>
                <a:spcPts val="600"/>
              </a:spcBef>
              <a:spcAft>
                <a:spcPts val="600"/>
              </a:spcAft>
              <a:buClr>
                <a:srgbClr val="1C96D3"/>
              </a:buClr>
            </a:pPr>
            <a:r>
              <a:rPr lang="en-US" sz="2200" dirty="0">
                <a:solidFill>
                  <a:schemeClr val="tx1">
                    <a:lumMod val="75000"/>
                    <a:lumOff val="25000"/>
                  </a:schemeClr>
                </a:solidFill>
              </a:rPr>
              <a:t>Taking oxygen and temperature readings</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Administer first aid when needed.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spTree>
    <p:extLst>
      <p:ext uri="{BB962C8B-B14F-4D97-AF65-F5344CB8AC3E}">
        <p14:creationId xmlns:p14="http://schemas.microsoft.com/office/powerpoint/2010/main" val="346805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of the job roles in the aged care sector: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Registered nurse</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clinical care for older people.</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Train and manage nursing support workers.</a:t>
            </a:r>
          </a:p>
          <a:p>
            <a:pPr marL="5334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Administer medicine and provide end-of-life care.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53C08A32-DF85-49EE-946F-E1DFD187A89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06B007C-582A-4B97-9714-3D784C59A0B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2E565CF-9B9F-4429-88B0-62209173D7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6355BAC-7CF9-49C0-9786-E5A50883AA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C1129C5-BA5B-4F12-9F3D-2F9417BF1A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4B4C1C3-8F7D-4826-B6E2-E0BDA88BF4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4944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Higher-level jobs in this sector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DB534A42-5D11-4CBE-996B-9594ABBF7B39}"/>
              </a:ext>
            </a:extLst>
          </p:cNvPr>
          <p:cNvGraphicFramePr/>
          <p:nvPr>
            <p:extLst>
              <p:ext uri="{D42A27DB-BD31-4B8C-83A1-F6EECF244321}">
                <p14:modId xmlns:p14="http://schemas.microsoft.com/office/powerpoint/2010/main" val="3345467144"/>
              </p:ext>
            </p:extLst>
          </p:nvPr>
        </p:nvGraphicFramePr>
        <p:xfrm>
          <a:off x="922565" y="2434954"/>
          <a:ext cx="10002610" cy="3842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8399ED8-2D70-47AE-AAB1-18BA97FF0BC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B1DA951-F983-41E8-8650-8795CABC2A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7121ACE-C878-4CFA-8D4E-ECD0B5117D0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342EF22-DF53-4366-9042-36835045BE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8A77984-4C9F-4549-9B30-893BBBB8E8B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3077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1.1.2 Scope of Practice</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scope of practice is the limitation of your role based on your position and training.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for you to know your scope of practice,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 at your job position in your employee handbook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your company’s policies regarding your role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Going beyond your scope of practice can lead to negative consequences that may cause harm to an older person if you do something outside of your work role or training.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296FDDF5-9EBE-48FB-837A-BA843CF9AAE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991B766-4A5D-4265-8A4A-207010E70E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DBD0642-B389-45E5-A2B8-88656F5DFB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78CA570-C039-4003-A517-96AFBC3BF0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92D2A9C-02B0-4DA1-A9C9-A44AC3E5DA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86442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FD5484-726E-4290-8DF8-B784C01C27CA}"/>
              </a:ext>
            </a:extLst>
          </p:cNvPr>
          <p:cNvPicPr>
            <a:picLocks noChangeAspect="1"/>
          </p:cNvPicPr>
          <p:nvPr/>
        </p:nvPicPr>
        <p:blipFill rotWithShape="1">
          <a:blip r:embed="rId3">
            <a:extLst>
              <a:ext uri="{28A0092B-C50C-407E-A947-70E740481C1C}">
                <a14:useLocalDpi xmlns:a14="http://schemas.microsoft.com/office/drawing/2010/main" val="0"/>
              </a:ext>
            </a:extLst>
          </a:blip>
          <a:srcRect l="16121" r="20707"/>
          <a:stretch/>
        </p:blipFill>
        <p:spPr>
          <a:xfrm>
            <a:off x="4639267" y="0"/>
            <a:ext cx="7705133" cy="6857999"/>
          </a:xfrm>
          <a:prstGeom prst="rect">
            <a:avLst/>
          </a:prstGeom>
        </p:spPr>
      </p:pic>
      <p:sp>
        <p:nvSpPr>
          <p:cNvPr id="7" name="Rectangle 6">
            <a:extLst>
              <a:ext uri="{FF2B5EF4-FFF2-40B4-BE49-F238E27FC236}">
                <a16:creationId xmlns:a16="http://schemas.microsoft.com/office/drawing/2014/main" id="{57187E3D-0A8C-46A9-9765-01261BB21008}"/>
              </a:ext>
            </a:extLst>
          </p:cNvPr>
          <p:cNvSpPr/>
          <p:nvPr/>
        </p:nvSpPr>
        <p:spPr>
          <a:xfrm>
            <a:off x="3733800" y="0"/>
            <a:ext cx="6172199"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Referrals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Referrals are job tasks that another aged care worker has assigned to you.</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tasks may be outside of their job role but within yours.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understand the tasks that someone refers to you.</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ensures that you can do your job and perform the tasks well.</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spTree>
    <p:extLst>
      <p:ext uri="{BB962C8B-B14F-4D97-AF65-F5344CB8AC3E}">
        <p14:creationId xmlns:p14="http://schemas.microsoft.com/office/powerpoint/2010/main" val="3601961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FD5484-726E-4290-8DF8-B784C01C27CA}"/>
              </a:ext>
            </a:extLst>
          </p:cNvPr>
          <p:cNvPicPr>
            <a:picLocks noChangeAspect="1"/>
          </p:cNvPicPr>
          <p:nvPr/>
        </p:nvPicPr>
        <p:blipFill rotWithShape="1">
          <a:blip r:embed="rId2">
            <a:extLst>
              <a:ext uri="{28A0092B-C50C-407E-A947-70E740481C1C}">
                <a14:useLocalDpi xmlns:a14="http://schemas.microsoft.com/office/drawing/2010/main" val="0"/>
              </a:ext>
            </a:extLst>
          </a:blip>
          <a:srcRect l="-563" r="18253"/>
          <a:stretch/>
        </p:blipFill>
        <p:spPr>
          <a:xfrm>
            <a:off x="3927333" y="2"/>
            <a:ext cx="8264667" cy="6857999"/>
          </a:xfrm>
          <a:prstGeom prst="rect">
            <a:avLst/>
          </a:prstGeom>
        </p:spPr>
      </p:pic>
      <p:sp>
        <p:nvSpPr>
          <p:cNvPr id="7" name="Rectangle 6">
            <a:extLst>
              <a:ext uri="{FF2B5EF4-FFF2-40B4-BE49-F238E27FC236}">
                <a16:creationId xmlns:a16="http://schemas.microsoft.com/office/drawing/2014/main" id="{57187E3D-0A8C-46A9-9765-01261BB21008}"/>
              </a:ext>
            </a:extLst>
          </p:cNvPr>
          <p:cNvSpPr/>
          <p:nvPr/>
        </p:nvSpPr>
        <p:spPr>
          <a:xfrm>
            <a:off x="3927333" y="0"/>
            <a:ext cx="7426466"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make sure you understand a job referral,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if the task falls within the scope of your job role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the task with the aged care worker who referred it to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the task with your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Read the person’s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to understand the task better</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spTree>
    <p:extLst>
      <p:ext uri="{BB962C8B-B14F-4D97-AF65-F5344CB8AC3E}">
        <p14:creationId xmlns:p14="http://schemas.microsoft.com/office/powerpoint/2010/main" val="1736610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344215"/>
            <a:ext cx="5654675" cy="4169569"/>
          </a:xfrm>
        </p:spPr>
        <p:txBody>
          <a:bodyPr anchor="ctr">
            <a:noAutofit/>
          </a:bodyPr>
          <a:lstStyle/>
          <a:p>
            <a:r>
              <a:rPr lang="en-AU" b="1" dirty="0">
                <a:solidFill>
                  <a:schemeClr val="tx1">
                    <a:lumMod val="50000"/>
                    <a:lumOff val="50000"/>
                  </a:schemeClr>
                </a:solidFill>
                <a:latin typeface="Arial" panose="020B0604020202020204" pitchFamily="34" charset="0"/>
                <a:cs typeface="Arial" panose="020B0604020202020204" pitchFamily="34" charset="0"/>
              </a:rPr>
              <a:t>1.2 </a:t>
            </a:r>
            <a:r>
              <a:rPr lang="en-US" b="1" dirty="0">
                <a:solidFill>
                  <a:schemeClr val="tx1">
                    <a:lumMod val="50000"/>
                    <a:lumOff val="50000"/>
                  </a:schemeClr>
                </a:solidFill>
                <a:latin typeface="Arial" panose="020B0604020202020204" pitchFamily="34" charset="0"/>
                <a:cs typeface="Arial" panose="020B0604020202020204" pitchFamily="34" charset="0"/>
              </a:rPr>
              <a:t>Discuss Job Role Requirements With Supervisor</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t="5413" b="5413"/>
          <a:stretch/>
        </p:blipFill>
        <p:spPr>
          <a:xfrm>
            <a:off x="6495492" y="1567543"/>
            <a:ext cx="5696507" cy="3811770"/>
          </a:xfrm>
          <a:prstGeom prst="rect">
            <a:avLst/>
          </a:prstGeom>
        </p:spPr>
      </p:pic>
    </p:spTree>
    <p:extLst>
      <p:ext uri="{BB962C8B-B14F-4D97-AF65-F5344CB8AC3E}">
        <p14:creationId xmlns:p14="http://schemas.microsoft.com/office/powerpoint/2010/main" val="580607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discuss your work role with your supervisor.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Importance of discussing your role with your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ensures that you agree on your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is an opportunity to ask your supervisor for any questions and clarifications you might have.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do not confirm the scope of your role, you cannot confirm if your interpretation is correct.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Never make assumptions about responsibilities that you are not qualified to perform.</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9C426CB5-6E98-4463-8340-33659E8C23D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5299D4C-D247-4D38-A705-A98E9DD640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DEDAC2C-7D7A-43E5-AAAE-66D052AF9B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16A86B3-21FA-4ED1-8D3B-D447DAD6FC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3B38384-7B21-4EF3-A905-F01CBC0405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74137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Meet job role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within </a:t>
            </a:r>
            <a:r>
              <a:rPr lang="en-US" sz="2200" dirty="0" err="1">
                <a:solidFill>
                  <a:schemeClr val="tx1">
                    <a:lumMod val="75000"/>
                    <a:lumOff val="25000"/>
                  </a:schemeClr>
                </a:solidFill>
              </a:rPr>
              <a:t>organisational</a:t>
            </a:r>
            <a:r>
              <a:rPr lang="en-US" sz="2200" dirty="0">
                <a:solidFill>
                  <a:schemeClr val="tx1">
                    <a:lumMod val="75000"/>
                    <a:lumOff val="25000"/>
                  </a:schemeClr>
                </a:solidFill>
              </a:rPr>
              <a:t>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within an aged care context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self-care strategies </a:t>
            </a:r>
            <a:endParaRPr lang="en-AU" sz="2200" dirty="0">
              <a:solidFill>
                <a:schemeClr val="tx1">
                  <a:lumMod val="75000"/>
                  <a:lumOff val="25000"/>
                </a:schemeClr>
              </a:solidFill>
            </a:endParaRP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omen talking in office">
            <a:extLst>
              <a:ext uri="{FF2B5EF4-FFF2-40B4-BE49-F238E27FC236}">
                <a16:creationId xmlns:a16="http://schemas.microsoft.com/office/drawing/2014/main" id="{5BA56AD4-6DA7-462C-928C-6E691EA8B085}"/>
              </a:ext>
            </a:extLst>
          </p:cNvPr>
          <p:cNvPicPr>
            <a:picLocks noChangeAspect="1"/>
          </p:cNvPicPr>
          <p:nvPr/>
        </p:nvPicPr>
        <p:blipFill rotWithShape="1">
          <a:blip r:embed="rId2">
            <a:extLst>
              <a:ext uri="{28A0092B-C50C-407E-A947-70E740481C1C}">
                <a14:useLocalDpi xmlns:a14="http://schemas.microsoft.com/office/drawing/2010/main" val="0"/>
              </a:ext>
            </a:extLst>
          </a:blip>
          <a:srcRect l="-128" r="19748"/>
          <a:stretch/>
        </p:blipFill>
        <p:spPr>
          <a:xfrm>
            <a:off x="3946383" y="2"/>
            <a:ext cx="8264667" cy="6857999"/>
          </a:xfrm>
          <a:prstGeom prst="rect">
            <a:avLst/>
          </a:prstGeom>
        </p:spPr>
      </p:pic>
      <p:sp>
        <p:nvSpPr>
          <p:cNvPr id="2" name="Rectangle 1">
            <a:extLst>
              <a:ext uri="{FF2B5EF4-FFF2-40B4-BE49-F238E27FC236}">
                <a16:creationId xmlns:a16="http://schemas.microsoft.com/office/drawing/2014/main" id="{0DB41287-6838-93E4-A65D-B55B86C53025}"/>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supervisor will likely describe your responsibilities in detail.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should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work hours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Job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Expectations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also vital that you discuss what you expect from your role to clarify what you hope to get from your job.</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spTree>
    <p:extLst>
      <p:ext uri="{BB962C8B-B14F-4D97-AF65-F5344CB8AC3E}">
        <p14:creationId xmlns:p14="http://schemas.microsoft.com/office/powerpoint/2010/main" val="2942161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graphic </a:t>
            </a:r>
            <a:r>
              <a:rPr lang="en-US" sz="2200" dirty="0" err="1">
                <a:solidFill>
                  <a:schemeClr val="tx1">
                    <a:lumMod val="75000"/>
                    <a:lumOff val="25000"/>
                  </a:schemeClr>
                </a:solidFill>
              </a:rPr>
              <a:t>summarises</a:t>
            </a:r>
            <a:r>
              <a:rPr lang="en-US" sz="2200" dirty="0">
                <a:solidFill>
                  <a:schemeClr val="tx1">
                    <a:lumMod val="75000"/>
                    <a:lumOff val="25000"/>
                  </a:schemeClr>
                </a:solidFill>
              </a:rPr>
              <a:t> the process of understanding and confirming your job role: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49C05803-15B3-4EC8-9D20-5105F9752EFD}"/>
              </a:ext>
            </a:extLst>
          </p:cNvPr>
          <p:cNvGraphicFramePr/>
          <p:nvPr>
            <p:extLst>
              <p:ext uri="{D42A27DB-BD31-4B8C-83A1-F6EECF244321}">
                <p14:modId xmlns:p14="http://schemas.microsoft.com/office/powerpoint/2010/main" val="3525664986"/>
              </p:ext>
            </p:extLst>
          </p:nvPr>
        </p:nvGraphicFramePr>
        <p:xfrm>
          <a:off x="1015999" y="2438400"/>
          <a:ext cx="9909175" cy="3738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1E7F515-8340-4F67-BC7D-15B53858BF9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0450F31-072C-4623-BBBE-B2722A986AA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2F68A55-1744-4336-9B2F-C2F8E71CAB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D0ED722-5389-42B3-82EF-478136ED24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DC0572B-83DD-4793-9A55-A7325E962AA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4120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Clarifying and Confirming Your Job Role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some questions you should ask when discussing your job role with your supervisor.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questions will help you understand exactly how you should do your job.</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44A288C-D8DD-41D5-B480-C83FA953ECC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282C7FF-9109-4C63-960B-BE4539D6E4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6AB7D53-4A02-4BF6-B4C5-48FE4C8E80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359B8B6-24FD-40F4-B03F-54D8E4FB7F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A6C9FC6-3D74-4675-9024-720CF11009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4270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ensure understanding of your </a:t>
            </a:r>
            <a:r>
              <a:rPr lang="en-US" sz="2200" i="1" dirty="0">
                <a:solidFill>
                  <a:schemeClr val="tx1">
                    <a:lumMod val="75000"/>
                    <a:lumOff val="25000"/>
                  </a:schemeClr>
                </a:solidFill>
              </a:rPr>
              <a:t>job role</a:t>
            </a:r>
            <a:r>
              <a:rPr lang="en-US" sz="2200" dirty="0">
                <a:solidFill>
                  <a:schemeClr val="tx1">
                    <a:lumMod val="75000"/>
                    <a:lumOff val="25000"/>
                  </a:schemeClr>
                </a:solidFill>
              </a:rPr>
              <a:t>, know the answer to the following questions: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2" name="Diagram 1">
            <a:extLst>
              <a:ext uri="{FF2B5EF4-FFF2-40B4-BE49-F238E27FC236}">
                <a16:creationId xmlns:a16="http://schemas.microsoft.com/office/drawing/2014/main" id="{307650BD-729C-F78C-2406-71FD4657B989}"/>
              </a:ext>
            </a:extLst>
          </p:cNvPr>
          <p:cNvGraphicFramePr/>
          <p:nvPr>
            <p:extLst>
              <p:ext uri="{D42A27DB-BD31-4B8C-83A1-F6EECF244321}">
                <p14:modId xmlns:p14="http://schemas.microsoft.com/office/powerpoint/2010/main" val="2544654982"/>
              </p:ext>
            </p:extLst>
          </p:nvPr>
        </p:nvGraphicFramePr>
        <p:xfrm>
          <a:off x="965200" y="2458721"/>
          <a:ext cx="9960200" cy="3444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1E4DBAA-D44A-4C62-8245-5B25675A1BF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63BA76B-E2E6-4C6B-925A-C3CAE2AE0F3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A266FB6-E5E2-43D2-A1C0-C98B27E8159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3274180-2560-4F6E-B658-11081FB9F1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A9862CE-0BD6-427F-A5E4-28CF6A27018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53143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ensure understanding of your </a:t>
            </a:r>
            <a:r>
              <a:rPr lang="en-US" sz="2200" i="1" dirty="0">
                <a:solidFill>
                  <a:schemeClr val="tx1">
                    <a:lumMod val="75000"/>
                    <a:lumOff val="25000"/>
                  </a:schemeClr>
                </a:solidFill>
              </a:rPr>
              <a:t>job responsibilities</a:t>
            </a:r>
            <a:r>
              <a:rPr lang="en-US" sz="2200" dirty="0">
                <a:solidFill>
                  <a:schemeClr val="tx1">
                    <a:lumMod val="75000"/>
                    <a:lumOff val="25000"/>
                  </a:schemeClr>
                </a:solidFill>
              </a:rPr>
              <a:t>, know the answer to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my main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other possible responsibilities my supervisor might assign to 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other tasks am I qualified to perform?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tasks am I not allowed to perform?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there is a need for these tasks, to whom do I refer them?</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86328787-52B8-487B-88D5-2A7F4470ED7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F49B891-7942-4777-9D53-6AF68CBE5B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2CC3822-4132-4AB4-87F4-515AF21705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F47A950-7A97-4339-B06F-4089EAEA2D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04289F1-A49D-434F-BC80-26D8727EA4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65347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 woman using notepa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457" t="-1274" r="-6698" b="24962"/>
          <a:stretch/>
        </p:blipFill>
        <p:spPr>
          <a:xfrm flipH="1">
            <a:off x="965200" y="205088"/>
            <a:ext cx="2885440" cy="6652912"/>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Clarifying and Confirming Your Job Expectations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also know your job expectations.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you should clarify what people in your workplace expect from you.</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also know how to meet those expectations.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8" name="Picture 7">
            <a:extLst>
              <a:ext uri="{FF2B5EF4-FFF2-40B4-BE49-F238E27FC236}">
                <a16:creationId xmlns:a16="http://schemas.microsoft.com/office/drawing/2014/main" id="{471049ED-8EDD-4DF0-A02E-01576AD80B05}"/>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5617E89-1AD6-46DE-BAA7-1F1818084E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0D67295-1547-4A68-AAE3-8034E34083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F9FEECC-B68A-4CA5-A9F1-5010B0B89A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9D90177-5F9D-42B1-A00F-7E353CA838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71532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ensure understanding of your expectations, know the answer to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does my supervisor expect from 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do the older people in my care expect from 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do my colleagues expect from 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criteria measures whether I meet those expectations?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happens if those expectations are not met?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930E212B-A3C5-40AE-B93B-D9FAFD7F270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DD753B8-E593-4AC4-AE82-238078C183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6E756A0-6315-46A6-8FCB-1867A6EEDC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810D7BC-3D9A-4F81-81D0-196549184C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8A1809A-C23B-41EF-8325-2B06B58337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57132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lnSpcReduction="10000"/>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confirm what you expect from the job with your supervisor.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could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and your supervisor need to discuss these things to ensure a good working relationship.</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graphicFrame>
        <p:nvGraphicFramePr>
          <p:cNvPr id="2" name="Diagram 1">
            <a:extLst>
              <a:ext uri="{FF2B5EF4-FFF2-40B4-BE49-F238E27FC236}">
                <a16:creationId xmlns:a16="http://schemas.microsoft.com/office/drawing/2014/main" id="{6A37E74D-F61E-3A18-5616-2D29E8CF842A}"/>
              </a:ext>
            </a:extLst>
          </p:cNvPr>
          <p:cNvGraphicFramePr/>
          <p:nvPr>
            <p:extLst>
              <p:ext uri="{D42A27DB-BD31-4B8C-83A1-F6EECF244321}">
                <p14:modId xmlns:p14="http://schemas.microsoft.com/office/powerpoint/2010/main" val="2684869992"/>
              </p:ext>
            </p:extLst>
          </p:nvPr>
        </p:nvGraphicFramePr>
        <p:xfrm>
          <a:off x="995679" y="2885441"/>
          <a:ext cx="9929721" cy="2550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ADD865B-36BB-8B90-1DBE-143296616B44}"/>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ADD0268-FCDD-46B4-BE38-7D886AEEEAB0}"/>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5840C00-D1F6-40A5-9B3D-1D346FF674A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AF3B38A-982C-4C7B-9C10-9C48259617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5BC5758-D75C-4357-B872-EF312C96ED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D2F7840-3BD2-4DA3-82D7-961F7C8D37D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754622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E5CACD-2913-4D63-A058-FE57D6B67EF1}"/>
              </a:ext>
            </a:extLst>
          </p:cNvPr>
          <p:cNvPicPr>
            <a:picLocks noChangeAspect="1"/>
          </p:cNvPicPr>
          <p:nvPr/>
        </p:nvPicPr>
        <p:blipFill>
          <a:blip r:embed="rId2">
            <a:extLst>
              <a:ext uri="{28A0092B-C50C-407E-A947-70E740481C1C}">
                <a14:useLocalDpi xmlns:a14="http://schemas.microsoft.com/office/drawing/2010/main" val="0"/>
              </a:ext>
            </a:extLst>
          </a:blip>
          <a:srcRect l="9916" r="9916"/>
          <a:stretch/>
        </p:blipFill>
        <p:spPr>
          <a:xfrm>
            <a:off x="3927330" y="-8433"/>
            <a:ext cx="8274829" cy="6866431"/>
          </a:xfrm>
          <a:prstGeom prst="rect">
            <a:avLst/>
          </a:prstGeom>
        </p:spPr>
      </p:pic>
      <p:sp>
        <p:nvSpPr>
          <p:cNvPr id="7" name="Rectangle 6">
            <a:extLst>
              <a:ext uri="{FF2B5EF4-FFF2-40B4-BE49-F238E27FC236}">
                <a16:creationId xmlns:a16="http://schemas.microsoft.com/office/drawing/2014/main" id="{A441B150-C16C-45BB-8C4E-8BEC6E0A8A4D}"/>
              </a:ext>
            </a:extLst>
          </p:cNvPr>
          <p:cNvSpPr/>
          <p:nvPr/>
        </p:nvSpPr>
        <p:spPr>
          <a:xfrm>
            <a:off x="3703320" y="-8433"/>
            <a:ext cx="6836229"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ensure that you have made your expectations clear, discuss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support do I expect from my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do I expect from my colleagues?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 whom can I ask for help if my expectations are not met?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spTree>
    <p:extLst>
      <p:ext uri="{BB962C8B-B14F-4D97-AF65-F5344CB8AC3E}">
        <p14:creationId xmlns:p14="http://schemas.microsoft.com/office/powerpoint/2010/main" val="3017189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531431"/>
            <a:ext cx="5654675" cy="5795139"/>
          </a:xfrm>
        </p:spPr>
        <p:txBody>
          <a:bodyPr anchor="ctr">
            <a:noAutofit/>
          </a:bodyPr>
          <a:lstStyle/>
          <a:p>
            <a:r>
              <a:rPr lang="en-AU" b="1" dirty="0">
                <a:solidFill>
                  <a:schemeClr val="tx1">
                    <a:lumMod val="50000"/>
                    <a:lumOff val="50000"/>
                  </a:schemeClr>
                </a:solidFill>
                <a:latin typeface="Arial" panose="020B0604020202020204" pitchFamily="34" charset="0"/>
                <a:cs typeface="Arial" panose="020B0604020202020204" pitchFamily="34" charset="0"/>
              </a:rPr>
              <a:t>1.3 </a:t>
            </a:r>
            <a:r>
              <a:rPr lang="en-US" b="1">
                <a:solidFill>
                  <a:schemeClr val="tx1">
                    <a:lumMod val="50000"/>
                    <a:lumOff val="50000"/>
                  </a:schemeClr>
                </a:solidFill>
                <a:latin typeface="Arial" panose="020B0604020202020204" pitchFamily="34" charset="0"/>
                <a:cs typeface="Arial" panose="020B0604020202020204" pitchFamily="34" charset="0"/>
              </a:rPr>
              <a:t>Identify </a:t>
            </a:r>
            <a:r>
              <a:rPr lang="en-US" b="1" dirty="0">
                <a:solidFill>
                  <a:schemeClr val="tx1">
                    <a:lumMod val="50000"/>
                    <a:lumOff val="50000"/>
                  </a:schemeClr>
                </a:solidFill>
                <a:latin typeface="Arial" panose="020B0604020202020204" pitchFamily="34" charset="0"/>
                <a:cs typeface="Arial" panose="020B0604020202020204" pitchFamily="34" charset="0"/>
              </a:rPr>
              <a:t>And Refer Work Tasks Outside Own Job Scope</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17552" y="1432561"/>
            <a:ext cx="5674448" cy="4097836"/>
          </a:xfrm>
          <a:prstGeom prst="rect">
            <a:avLst/>
          </a:prstGeom>
        </p:spPr>
      </p:pic>
    </p:spTree>
    <p:extLst>
      <p:ext uri="{BB962C8B-B14F-4D97-AF65-F5344CB8AC3E}">
        <p14:creationId xmlns:p14="http://schemas.microsoft.com/office/powerpoint/2010/main" val="3047757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Aged care services provide daily living assistance and support to older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services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FAFE5A38-F73C-AF30-0B32-A7A29E25B2A1}"/>
              </a:ext>
            </a:extLst>
          </p:cNvPr>
          <p:cNvGraphicFramePr/>
          <p:nvPr>
            <p:extLst>
              <p:ext uri="{D42A27DB-BD31-4B8C-83A1-F6EECF244321}">
                <p14:modId xmlns:p14="http://schemas.microsoft.com/office/powerpoint/2010/main" val="7912157"/>
              </p:ext>
            </p:extLst>
          </p:nvPr>
        </p:nvGraphicFramePr>
        <p:xfrm>
          <a:off x="964641" y="2893926"/>
          <a:ext cx="9960534" cy="2110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CC9072D-FF87-410E-9281-4E3B02482C8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D1DF1E1-5AC1-4FB5-8FA3-E3EDBC7C92D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585CE0F-1605-4E63-9C68-BB836ACE91D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4AD8A68-E54F-4766-B546-8CDBB855A4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6E98B7-FD9D-4D1E-9DB0-E812D0C4539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6533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get to know the roles of the people you work with.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Knowing the general functions of your coworkers will help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who oversees which task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 to a specific person from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a task outside of your scope of practice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 knowing other people's roles will make it hard for you to refer work tasks to the correct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2" name="Picture 1">
            <a:extLst>
              <a:ext uri="{FF2B5EF4-FFF2-40B4-BE49-F238E27FC236}">
                <a16:creationId xmlns:a16="http://schemas.microsoft.com/office/drawing/2014/main" id="{827FA1BE-827B-4A7E-BC69-277E29D0206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E1DBA07-93FB-46BE-91CB-804480853DD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95FA1AC-E7F5-42CB-9A25-F296518710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3555EE0-5C6A-4478-994E-04F91825F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42F8189-6AF2-44EC-A6F0-4DC2267686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7A652A4-9472-4AA8-AFBC-8BC4681046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54730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1.3.1 Delegation Requirements by Health Professionals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Health professionals </a:t>
            </a:r>
            <a:r>
              <a:rPr lang="en-US" sz="2200" dirty="0">
                <a:solidFill>
                  <a:schemeClr val="tx1">
                    <a:lumMod val="75000"/>
                    <a:lumOff val="25000"/>
                  </a:schemeClr>
                </a:solidFill>
              </a:rPr>
              <a:t>in aged-care are university-trained practitioners who work as part of an aged care team.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help the older person to recover following an illness or injury. They also assist in managing the older person’s chronic conditions.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Content Placeholder 14">
            <a:extLst>
              <a:ext uri="{FF2B5EF4-FFF2-40B4-BE49-F238E27FC236}">
                <a16:creationId xmlns:a16="http://schemas.microsoft.com/office/drawing/2014/main" id="{AAECF19E-58D3-455B-A9DE-F7E717E991D3}"/>
              </a:ext>
            </a:extLst>
          </p:cNvPr>
          <p:cNvPicPr>
            <a:picLocks/>
          </p:cNvPicPr>
          <p:nvPr/>
        </p:nvPicPr>
        <p:blipFill>
          <a:blip r:embed="rId3">
            <a:extLst>
              <a:ext uri="{28A0092B-C50C-407E-A947-70E740481C1C}">
                <a14:useLocalDpi xmlns:a14="http://schemas.microsoft.com/office/drawing/2010/main" val="0"/>
              </a:ext>
            </a:extLst>
          </a:blip>
          <a:srcRect t="2991" b="2991"/>
          <a:stretch/>
        </p:blipFill>
        <p:spPr bwMode="auto">
          <a:xfrm>
            <a:off x="6096000" y="1843720"/>
            <a:ext cx="5257799" cy="3652839"/>
          </a:xfrm>
          <a:prstGeom prst="rect">
            <a:avLst/>
          </a:prstGeom>
          <a:noFill/>
          <a:ln>
            <a:noFill/>
          </a:ln>
        </p:spPr>
      </p:pic>
      <p:pic>
        <p:nvPicPr>
          <p:cNvPr id="7" name="Picture 6">
            <a:extLst>
              <a:ext uri="{FF2B5EF4-FFF2-40B4-BE49-F238E27FC236}">
                <a16:creationId xmlns:a16="http://schemas.microsoft.com/office/drawing/2014/main" id="{98F7D418-191A-42A1-9D8F-F038D3FD83F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1B51EC7-CDA2-4376-8198-F79DDCFDB8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0C3E5B4-2DE2-4D18-9B4D-170770F3D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89F3CAD-16CD-494B-A159-07FB1555FA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1E9EFD4-B4C6-4883-948B-64B4176303A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4942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Delegation </a:t>
            </a:r>
            <a:r>
              <a:rPr lang="en-US" sz="2200" dirty="0">
                <a:solidFill>
                  <a:schemeClr val="tx1">
                    <a:lumMod val="75000"/>
                    <a:lumOff val="25000"/>
                  </a:schemeClr>
                </a:solidFill>
              </a:rPr>
              <a:t>means transferring the responsibility of a task to a specific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aged care, the head of the care team assigns aspects of customer care to appropriate personnel.</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Content Placeholder 14">
            <a:extLst>
              <a:ext uri="{FF2B5EF4-FFF2-40B4-BE49-F238E27FC236}">
                <a16:creationId xmlns:a16="http://schemas.microsoft.com/office/drawing/2014/main" id="{AAECF19E-58D3-455B-A9DE-F7E717E991D3}"/>
              </a:ext>
            </a:extLst>
          </p:cNvPr>
          <p:cNvPicPr>
            <a:picLocks/>
          </p:cNvPicPr>
          <p:nvPr/>
        </p:nvPicPr>
        <p:blipFill>
          <a:blip r:embed="rId3">
            <a:extLst>
              <a:ext uri="{28A0092B-C50C-407E-A947-70E740481C1C}">
                <a14:useLocalDpi xmlns:a14="http://schemas.microsoft.com/office/drawing/2010/main" val="0"/>
              </a:ext>
            </a:extLst>
          </a:blip>
          <a:srcRect t="5556" b="5556"/>
          <a:stretch/>
        </p:blipFill>
        <p:spPr bwMode="auto">
          <a:xfrm>
            <a:off x="6096000" y="1825625"/>
            <a:ext cx="5042257" cy="3359404"/>
          </a:xfrm>
          <a:prstGeom prst="rect">
            <a:avLst/>
          </a:prstGeom>
          <a:noFill/>
          <a:ln>
            <a:noFill/>
          </a:ln>
        </p:spPr>
      </p:pic>
      <p:pic>
        <p:nvPicPr>
          <p:cNvPr id="7" name="Picture 6">
            <a:extLst>
              <a:ext uri="{FF2B5EF4-FFF2-40B4-BE49-F238E27FC236}">
                <a16:creationId xmlns:a16="http://schemas.microsoft.com/office/drawing/2014/main" id="{35001122-C774-4912-80AC-7FC3779701A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013BE83-71BE-4B00-8D62-1631D1F88F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C5EEE62-BEF8-4EBD-AD10-BA150D8B58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A19ED9B-95F9-418B-99C3-0F6A395456D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1EA8D91-6118-4CA2-94F6-032BCA9EC9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09921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state of Victoria has released guidelines for this purpose: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‘Delegation and Supervision Guidelines for Victorian Nurses and Midwives’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covers the nurses working in aged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Other states and territories follow their own similar guidelines.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A4A25A6-D693-4B33-BF34-10D5E76E450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2F1D582-7F06-4846-BF73-7574542C7E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EDAE21D-1AA6-44EA-9690-054FFFC210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60D76C2-1136-491E-8CC3-3EDE8A4122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C7ADEF8-0A99-43F5-87F2-536B4C7C3F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626175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guidelines list the following responsibilities for delegating and accepting delegation: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Table 3">
            <a:extLst>
              <a:ext uri="{FF2B5EF4-FFF2-40B4-BE49-F238E27FC236}">
                <a16:creationId xmlns:a16="http://schemas.microsoft.com/office/drawing/2014/main" id="{522B76C5-8530-4226-95BE-253F6EB26A8A}"/>
              </a:ext>
            </a:extLst>
          </p:cNvPr>
          <p:cNvGraphicFramePr>
            <a:graphicFrameLocks noGrp="1"/>
          </p:cNvGraphicFramePr>
          <p:nvPr>
            <p:extLst>
              <p:ext uri="{D42A27DB-BD31-4B8C-83A1-F6EECF244321}">
                <p14:modId xmlns:p14="http://schemas.microsoft.com/office/powerpoint/2010/main" val="684361807"/>
              </p:ext>
            </p:extLst>
          </p:nvPr>
        </p:nvGraphicFramePr>
        <p:xfrm>
          <a:off x="944880" y="2794000"/>
          <a:ext cx="9980295" cy="3220720"/>
        </p:xfrm>
        <a:graphic>
          <a:graphicData uri="http://schemas.openxmlformats.org/drawingml/2006/table">
            <a:tbl>
              <a:tblPr firstRow="1" firstCol="1" bandRow="1">
                <a:tableStyleId>{5A111915-BE36-4E01-A7E5-04B1672EAD32}</a:tableStyleId>
              </a:tblPr>
              <a:tblGrid>
                <a:gridCol w="9980295">
                  <a:extLst>
                    <a:ext uri="{9D8B030D-6E8A-4147-A177-3AD203B41FA5}">
                      <a16:colId xmlns:a16="http://schemas.microsoft.com/office/drawing/2014/main" val="1839646288"/>
                    </a:ext>
                  </a:extLst>
                </a:gridCol>
              </a:tblGrid>
              <a:tr h="453711">
                <a:tc>
                  <a:txBody>
                    <a:bodyPr/>
                    <a:lstStyle/>
                    <a:p>
                      <a:pPr marL="230400" marR="64135" indent="-230400" algn="ctr">
                        <a:lnSpc>
                          <a:spcPct val="115000"/>
                        </a:lnSpc>
                        <a:spcBef>
                          <a:spcPts val="600"/>
                        </a:spcBef>
                        <a:spcAft>
                          <a:spcPts val="600"/>
                        </a:spcAft>
                        <a:tabLst>
                          <a:tab pos="114300" algn="l"/>
                        </a:tabLst>
                      </a:pPr>
                      <a:r>
                        <a:rPr lang="en-AU" sz="2000" dirty="0">
                          <a:effectLst/>
                        </a:rPr>
                        <a:t>Responsibilities for Delegating</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17200870"/>
                  </a:ext>
                </a:extLst>
              </a:tr>
              <a:tr h="2767009">
                <a:tc>
                  <a:txBody>
                    <a:bodyPr/>
                    <a:lstStyle/>
                    <a:p>
                      <a:pPr marL="230400" marR="64135" lvl="0" indent="-2304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b="0" dirty="0">
                          <a:solidFill>
                            <a:schemeClr val="tx1">
                              <a:lumMod val="75000"/>
                              <a:lumOff val="25000"/>
                            </a:schemeClr>
                          </a:solidFill>
                          <a:effectLst/>
                        </a:rPr>
                        <a:t>Training the worker to ensure they qualify for the task</a:t>
                      </a:r>
                      <a:endParaRPr lang="en-PH" sz="2000" b="0" dirty="0">
                        <a:solidFill>
                          <a:schemeClr val="tx1">
                            <a:lumMod val="75000"/>
                            <a:lumOff val="25000"/>
                          </a:schemeClr>
                        </a:solidFill>
                        <a:effectLst/>
                      </a:endParaRPr>
                    </a:p>
                    <a:p>
                      <a:pPr marL="230400" marR="64135" lvl="0" indent="-2304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b="0" dirty="0">
                          <a:solidFill>
                            <a:schemeClr val="tx1">
                              <a:lumMod val="75000"/>
                              <a:lumOff val="25000"/>
                            </a:schemeClr>
                          </a:solidFill>
                          <a:effectLst/>
                        </a:rPr>
                        <a:t>Providing an assessment to test their competence</a:t>
                      </a:r>
                      <a:endParaRPr lang="en-PH" sz="2000" b="0" dirty="0">
                        <a:solidFill>
                          <a:schemeClr val="tx1">
                            <a:lumMod val="75000"/>
                            <a:lumOff val="25000"/>
                          </a:schemeClr>
                        </a:solidFill>
                        <a:effectLst/>
                      </a:endParaRPr>
                    </a:p>
                    <a:p>
                      <a:pPr marL="230400" marR="64135" lvl="0" indent="-2304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b="0" dirty="0">
                          <a:solidFill>
                            <a:schemeClr val="tx1">
                              <a:lumMod val="75000"/>
                              <a:lumOff val="25000"/>
                            </a:schemeClr>
                          </a:solidFill>
                          <a:effectLst/>
                        </a:rPr>
                        <a:t>Providing support and supervision</a:t>
                      </a:r>
                      <a:endParaRPr lang="en-PH" sz="2000" b="0" dirty="0">
                        <a:solidFill>
                          <a:schemeClr val="tx1">
                            <a:lumMod val="75000"/>
                            <a:lumOff val="25000"/>
                          </a:schemeClr>
                        </a:solidFill>
                        <a:effectLst/>
                      </a:endParaRPr>
                    </a:p>
                    <a:p>
                      <a:pPr marL="230400" marR="64135" lvl="0" indent="-2304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b="0" dirty="0">
                          <a:solidFill>
                            <a:schemeClr val="tx1">
                              <a:lumMod val="75000"/>
                              <a:lumOff val="25000"/>
                            </a:schemeClr>
                          </a:solidFill>
                          <a:effectLst/>
                        </a:rPr>
                        <a:t>Ensuring understanding and willingness of new responsibilities</a:t>
                      </a:r>
                      <a:endParaRPr lang="en-PH" sz="2000" b="0" dirty="0">
                        <a:solidFill>
                          <a:schemeClr val="tx1">
                            <a:lumMod val="75000"/>
                            <a:lumOff val="25000"/>
                          </a:schemeClr>
                        </a:solidFill>
                        <a:effectLst/>
                      </a:endParaRPr>
                    </a:p>
                    <a:p>
                      <a:pPr marL="230400" marR="64135" lvl="0" indent="-2304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b="0" dirty="0">
                          <a:solidFill>
                            <a:schemeClr val="tx1">
                              <a:lumMod val="75000"/>
                              <a:lumOff val="25000"/>
                            </a:schemeClr>
                          </a:solidFill>
                          <a:effectLst/>
                        </a:rPr>
                        <a:t>Evaluating the worker’s performance in their role</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39707329"/>
                  </a:ext>
                </a:extLst>
              </a:tr>
            </a:tbl>
          </a:graphicData>
        </a:graphic>
      </p:graphicFrame>
      <p:pic>
        <p:nvPicPr>
          <p:cNvPr id="6" name="Picture 5">
            <a:extLst>
              <a:ext uri="{FF2B5EF4-FFF2-40B4-BE49-F238E27FC236}">
                <a16:creationId xmlns:a16="http://schemas.microsoft.com/office/drawing/2014/main" id="{0D17A359-B348-4FB5-8697-F190669C4DF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9699486-4D91-4D6F-B56F-4355AAB7CD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599222B-4F88-41C4-80DF-3656B64178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FDBF2B3-FAF0-4592-94DE-8B66C3C50F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7F1E47-417B-4B11-AB2D-E9A811AA47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3320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guidelines list the following responsibilities for delegating and accepting delegation: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Table 3">
            <a:extLst>
              <a:ext uri="{FF2B5EF4-FFF2-40B4-BE49-F238E27FC236}">
                <a16:creationId xmlns:a16="http://schemas.microsoft.com/office/drawing/2014/main" id="{522B76C5-8530-4226-95BE-253F6EB26A8A}"/>
              </a:ext>
            </a:extLst>
          </p:cNvPr>
          <p:cNvGraphicFramePr>
            <a:graphicFrameLocks noGrp="1"/>
          </p:cNvGraphicFramePr>
          <p:nvPr>
            <p:extLst>
              <p:ext uri="{D42A27DB-BD31-4B8C-83A1-F6EECF244321}">
                <p14:modId xmlns:p14="http://schemas.microsoft.com/office/powerpoint/2010/main" val="228450724"/>
              </p:ext>
            </p:extLst>
          </p:nvPr>
        </p:nvGraphicFramePr>
        <p:xfrm>
          <a:off x="965199" y="2712720"/>
          <a:ext cx="9959975" cy="3222000"/>
        </p:xfrm>
        <a:graphic>
          <a:graphicData uri="http://schemas.openxmlformats.org/drawingml/2006/table">
            <a:tbl>
              <a:tblPr firstRow="1" firstCol="1" bandRow="1">
                <a:tableStyleId>{5A111915-BE36-4E01-A7E5-04B1672EAD32}</a:tableStyleId>
              </a:tblPr>
              <a:tblGrid>
                <a:gridCol w="9959975">
                  <a:extLst>
                    <a:ext uri="{9D8B030D-6E8A-4147-A177-3AD203B41FA5}">
                      <a16:colId xmlns:a16="http://schemas.microsoft.com/office/drawing/2014/main" val="2372187978"/>
                    </a:ext>
                  </a:extLst>
                </a:gridCol>
              </a:tblGrid>
              <a:tr h="453892">
                <a:tc>
                  <a:txBody>
                    <a:bodyPr/>
                    <a:lstStyle/>
                    <a:p>
                      <a:pPr marL="230400" marR="64135" indent="-230400" algn="ctr">
                        <a:lnSpc>
                          <a:spcPct val="115000"/>
                        </a:lnSpc>
                        <a:spcBef>
                          <a:spcPts val="600"/>
                        </a:spcBef>
                        <a:spcAft>
                          <a:spcPts val="600"/>
                        </a:spcAft>
                        <a:tabLst>
                          <a:tab pos="114300" algn="l"/>
                        </a:tabLst>
                      </a:pPr>
                      <a:r>
                        <a:rPr lang="en-AU" sz="2000" dirty="0">
                          <a:effectLst/>
                        </a:rPr>
                        <a:t>Responsibilities for Accepting Delegation</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17200870"/>
                  </a:ext>
                </a:extLst>
              </a:tr>
              <a:tr h="2768108">
                <a:tc>
                  <a:txBody>
                    <a:bodyPr/>
                    <a:lstStyle/>
                    <a:p>
                      <a:pPr marL="230400" marR="64135" lvl="0" indent="-2304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b="0" dirty="0">
                          <a:solidFill>
                            <a:schemeClr val="tx1">
                              <a:lumMod val="75000"/>
                              <a:lumOff val="25000"/>
                            </a:schemeClr>
                          </a:solidFill>
                          <a:effectLst/>
                        </a:rPr>
                        <a:t>Seeking training and supervision</a:t>
                      </a:r>
                      <a:endParaRPr lang="en-PH" sz="2000" b="0" dirty="0">
                        <a:solidFill>
                          <a:schemeClr val="tx1">
                            <a:lumMod val="75000"/>
                            <a:lumOff val="25000"/>
                          </a:schemeClr>
                        </a:solidFill>
                        <a:effectLst/>
                      </a:endParaRPr>
                    </a:p>
                    <a:p>
                      <a:pPr marL="230400" marR="64135" lvl="0" indent="-2304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b="0" dirty="0">
                          <a:solidFill>
                            <a:schemeClr val="tx1">
                              <a:lumMod val="75000"/>
                              <a:lumOff val="25000"/>
                            </a:schemeClr>
                          </a:solidFill>
                          <a:effectLst/>
                        </a:rPr>
                        <a:t>Informing supervisors if they cannot perform a task for a valid reason</a:t>
                      </a:r>
                      <a:endParaRPr lang="en-PH" sz="2000" b="0" dirty="0">
                        <a:solidFill>
                          <a:schemeClr val="tx1">
                            <a:lumMod val="75000"/>
                            <a:lumOff val="25000"/>
                          </a:schemeClr>
                        </a:solidFill>
                        <a:effectLst/>
                      </a:endParaRPr>
                    </a:p>
                    <a:p>
                      <a:pPr marL="230400" marR="64135" lvl="0" indent="-2304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b="0" dirty="0">
                          <a:solidFill>
                            <a:schemeClr val="tx1">
                              <a:lumMod val="75000"/>
                              <a:lumOff val="25000"/>
                            </a:schemeClr>
                          </a:solidFill>
                          <a:effectLst/>
                        </a:rPr>
                        <a:t>Understanding the scope and limitation of the delegated task</a:t>
                      </a:r>
                      <a:endParaRPr lang="en-PH" sz="2000" b="0" dirty="0">
                        <a:solidFill>
                          <a:schemeClr val="tx1">
                            <a:lumMod val="75000"/>
                            <a:lumOff val="25000"/>
                          </a:schemeClr>
                        </a:solidFill>
                        <a:effectLst/>
                      </a:endParaRPr>
                    </a:p>
                    <a:p>
                      <a:pPr marL="230400" marR="64135" lvl="0" indent="-2304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b="0" dirty="0">
                          <a:solidFill>
                            <a:schemeClr val="tx1">
                              <a:lumMod val="75000"/>
                              <a:lumOff val="25000"/>
                            </a:schemeClr>
                          </a:solidFill>
                          <a:effectLst/>
                        </a:rPr>
                        <a:t>Performing delegated tasks to the best of their abilities</a:t>
                      </a:r>
                      <a:endParaRPr lang="en-PH" sz="2000" b="0" dirty="0">
                        <a:solidFill>
                          <a:schemeClr val="tx1">
                            <a:lumMod val="75000"/>
                            <a:lumOff val="25000"/>
                          </a:schemeClr>
                        </a:solidFill>
                        <a:effectLst/>
                      </a:endParaRPr>
                    </a:p>
                    <a:p>
                      <a:pPr marL="230400" marR="64135" lvl="0" indent="-2304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b="0" dirty="0">
                          <a:solidFill>
                            <a:schemeClr val="tx1">
                              <a:lumMod val="75000"/>
                              <a:lumOff val="25000"/>
                            </a:schemeClr>
                          </a:solidFill>
                          <a:effectLst/>
                        </a:rPr>
                        <a:t>Cooperating in evaluation sessions</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39707329"/>
                  </a:ext>
                </a:extLst>
              </a:tr>
            </a:tbl>
          </a:graphicData>
        </a:graphic>
      </p:graphicFrame>
      <p:pic>
        <p:nvPicPr>
          <p:cNvPr id="6" name="Picture 5">
            <a:extLst>
              <a:ext uri="{FF2B5EF4-FFF2-40B4-BE49-F238E27FC236}">
                <a16:creationId xmlns:a16="http://schemas.microsoft.com/office/drawing/2014/main" id="{5CB23F0A-0FCD-48ED-A557-50A6DD10DCE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F89F33C-DE23-4675-87E0-3CD62B18C9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FDE671A-37A6-4417-9853-11286DA3F4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719DD9F-6DC8-4230-9C12-5072EBEC74A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470B2F3-5953-49E8-9607-C1ACC5D11B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6594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various tasks that a health professional delegates to an aged care worker.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would be being responsible for the delivery of the support plan’s elements.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Aged care workers would also be required to participate in appropriate professional development activities.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D77A0C5-313A-4833-90B2-1D9F03AF39C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5FCA1F3-6656-4247-882B-D9392390CD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08F5E4E-22DB-4CFC-9C1B-24264382B6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851E36B-9D7E-4BFA-8A84-F3B981C167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DA462E1-230E-4D17-B6D5-40850BC9EF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81280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delegation also applies when a nurse assigns a task to nurse support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Things to remember: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person who delegates a task is still responsible for it.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performing the task will still fall on the person in charge.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proper delegation will ensure that the person will perform the task correctly.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Content Placeholder 14">
            <a:extLst>
              <a:ext uri="{FF2B5EF4-FFF2-40B4-BE49-F238E27FC236}">
                <a16:creationId xmlns:a16="http://schemas.microsoft.com/office/drawing/2014/main" id="{63310731-1473-4BD9-980C-B3EE2524A2CB}"/>
              </a:ext>
            </a:extLst>
          </p:cNvPr>
          <p:cNvPicPr>
            <a:picLocks/>
          </p:cNvPicPr>
          <p:nvPr/>
        </p:nvPicPr>
        <p:blipFill>
          <a:blip r:embed="rId3">
            <a:extLst>
              <a:ext uri="{28A0092B-C50C-407E-A947-70E740481C1C}">
                <a14:useLocalDpi xmlns:a14="http://schemas.microsoft.com/office/drawing/2010/main" val="0"/>
              </a:ext>
            </a:extLst>
          </a:blip>
          <a:srcRect l="17085" r="17085"/>
          <a:stretch/>
        </p:blipFill>
        <p:spPr bwMode="auto">
          <a:xfrm>
            <a:off x="6791236" y="2396807"/>
            <a:ext cx="4426128" cy="2948908"/>
          </a:xfrm>
          <a:prstGeom prst="rect">
            <a:avLst/>
          </a:prstGeom>
          <a:noFill/>
          <a:ln>
            <a:noFill/>
          </a:ln>
        </p:spPr>
      </p:pic>
      <p:pic>
        <p:nvPicPr>
          <p:cNvPr id="6" name="Picture 5">
            <a:extLst>
              <a:ext uri="{FF2B5EF4-FFF2-40B4-BE49-F238E27FC236}">
                <a16:creationId xmlns:a16="http://schemas.microsoft.com/office/drawing/2014/main" id="{30B5202B-653C-4BC9-A13D-6E2F22BB5D2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F77F198-08AB-45B7-9BFF-FE60945B60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678374C-3FA6-4F7F-9D97-EF6C2854A1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037136B-270B-4B23-927D-9BC391FDC7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7EE0FAD-A3B1-4BE4-9C57-822FF60C60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5653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provides sample delegation requirements that various health professionals may assign to you: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Table 9">
            <a:extLst>
              <a:ext uri="{FF2B5EF4-FFF2-40B4-BE49-F238E27FC236}">
                <a16:creationId xmlns:a16="http://schemas.microsoft.com/office/drawing/2014/main" id="{9523FB6D-BBFF-C56F-D477-9E27EB218C5D}"/>
              </a:ext>
            </a:extLst>
          </p:cNvPr>
          <p:cNvGraphicFramePr>
            <a:graphicFrameLocks noGrp="1"/>
          </p:cNvGraphicFramePr>
          <p:nvPr>
            <p:extLst>
              <p:ext uri="{D42A27DB-BD31-4B8C-83A1-F6EECF244321}">
                <p14:modId xmlns:p14="http://schemas.microsoft.com/office/powerpoint/2010/main" val="3118336104"/>
              </p:ext>
            </p:extLst>
          </p:nvPr>
        </p:nvGraphicFramePr>
        <p:xfrm>
          <a:off x="876301" y="2774803"/>
          <a:ext cx="10048875" cy="2756222"/>
        </p:xfrm>
        <a:graphic>
          <a:graphicData uri="http://schemas.openxmlformats.org/drawingml/2006/table">
            <a:tbl>
              <a:tblPr firstRow="1" bandRow="1">
                <a:tableStyleId>{5A111915-BE36-4E01-A7E5-04B1672EAD32}</a:tableStyleId>
              </a:tblPr>
              <a:tblGrid>
                <a:gridCol w="2373893">
                  <a:extLst>
                    <a:ext uri="{9D8B030D-6E8A-4147-A177-3AD203B41FA5}">
                      <a16:colId xmlns:a16="http://schemas.microsoft.com/office/drawing/2014/main" val="1973195178"/>
                    </a:ext>
                  </a:extLst>
                </a:gridCol>
                <a:gridCol w="4019739">
                  <a:extLst>
                    <a:ext uri="{9D8B030D-6E8A-4147-A177-3AD203B41FA5}">
                      <a16:colId xmlns:a16="http://schemas.microsoft.com/office/drawing/2014/main" val="2423475811"/>
                    </a:ext>
                  </a:extLst>
                </a:gridCol>
                <a:gridCol w="3655243">
                  <a:extLst>
                    <a:ext uri="{9D8B030D-6E8A-4147-A177-3AD203B41FA5}">
                      <a16:colId xmlns:a16="http://schemas.microsoft.com/office/drawing/2014/main" val="4284753746"/>
                    </a:ext>
                  </a:extLst>
                </a:gridCol>
              </a:tblGrid>
              <a:tr h="765102">
                <a:tc>
                  <a:txBody>
                    <a:bodyPr/>
                    <a:lstStyle/>
                    <a:p>
                      <a:pPr algn="l">
                        <a:lnSpc>
                          <a:spcPct val="114000"/>
                        </a:lnSpc>
                        <a:spcBef>
                          <a:spcPts val="600"/>
                        </a:spcBef>
                        <a:spcAft>
                          <a:spcPts val="600"/>
                        </a:spcAft>
                      </a:pPr>
                      <a:r>
                        <a:rPr lang="en-PH" dirty="0"/>
                        <a:t>Health Professionals</a:t>
                      </a:r>
                      <a:endParaRPr lang="en-AU" dirty="0"/>
                    </a:p>
                  </a:txBody>
                  <a:tcPr/>
                </a:tc>
                <a:tc>
                  <a:txBody>
                    <a:bodyPr/>
                    <a:lstStyle/>
                    <a:p>
                      <a:pPr algn="l">
                        <a:lnSpc>
                          <a:spcPct val="114000"/>
                        </a:lnSpc>
                        <a:spcBef>
                          <a:spcPts val="600"/>
                        </a:spcBef>
                        <a:spcAft>
                          <a:spcPts val="600"/>
                        </a:spcAft>
                      </a:pPr>
                      <a:r>
                        <a:rPr lang="en-PH" dirty="0"/>
                        <a:t>Delegation Requirements</a:t>
                      </a:r>
                      <a:endParaRPr lang="en-AU" dirty="0"/>
                    </a:p>
                  </a:txBody>
                  <a:tcPr/>
                </a:tc>
                <a:tc>
                  <a:txBody>
                    <a:bodyPr/>
                    <a:lstStyle/>
                    <a:p>
                      <a:pPr algn="l">
                        <a:lnSpc>
                          <a:spcPct val="114000"/>
                        </a:lnSpc>
                        <a:spcBef>
                          <a:spcPts val="600"/>
                        </a:spcBef>
                        <a:spcAft>
                          <a:spcPts val="600"/>
                        </a:spcAft>
                      </a:pPr>
                      <a:r>
                        <a:rPr lang="en-PH" dirty="0"/>
                        <a:t>Support Practices</a:t>
                      </a:r>
                      <a:endParaRPr lang="en-AU" dirty="0"/>
                    </a:p>
                  </a:txBody>
                  <a:tcPr/>
                </a:tc>
                <a:extLst>
                  <a:ext uri="{0D108BD9-81ED-4DB2-BD59-A6C34878D82A}">
                    <a16:rowId xmlns:a16="http://schemas.microsoft.com/office/drawing/2014/main" val="2822323510"/>
                  </a:ext>
                </a:extLst>
              </a:tr>
              <a:tr h="979311">
                <a:tc>
                  <a:txBody>
                    <a:bodyPr/>
                    <a:lstStyle/>
                    <a:p>
                      <a:pPr>
                        <a:lnSpc>
                          <a:spcPct val="114000"/>
                        </a:lnSpc>
                        <a:spcBef>
                          <a:spcPts val="600"/>
                        </a:spcBef>
                        <a:spcAft>
                          <a:spcPts val="600"/>
                        </a:spcAft>
                      </a:pPr>
                      <a:r>
                        <a:rPr lang="en-PH" dirty="0">
                          <a:solidFill>
                            <a:schemeClr val="tx1">
                              <a:lumMod val="75000"/>
                              <a:lumOff val="25000"/>
                            </a:schemeClr>
                          </a:solidFill>
                        </a:rPr>
                        <a:t>Geriatric nurse</a:t>
                      </a:r>
                      <a:endParaRPr lang="en-AU" dirty="0">
                        <a:solidFill>
                          <a:schemeClr val="tx1">
                            <a:lumMod val="75000"/>
                            <a:lumOff val="25000"/>
                          </a:schemeClr>
                        </a:solidFill>
                      </a:endParaRPr>
                    </a:p>
                  </a:txBody>
                  <a:tcPr/>
                </a:tc>
                <a:tc>
                  <a:txBody>
                    <a:bodyPr/>
                    <a:lstStyle/>
                    <a:p>
                      <a:pPr>
                        <a:lnSpc>
                          <a:spcPct val="114000"/>
                        </a:lnSpc>
                        <a:spcBef>
                          <a:spcPts val="600"/>
                        </a:spcBef>
                        <a:spcAft>
                          <a:spcPts val="600"/>
                        </a:spcAft>
                      </a:pPr>
                      <a:r>
                        <a:rPr lang="en-US" dirty="0">
                          <a:solidFill>
                            <a:schemeClr val="tx1">
                              <a:lumMod val="75000"/>
                              <a:lumOff val="25000"/>
                            </a:schemeClr>
                          </a:solidFill>
                        </a:rPr>
                        <a:t>Assist the older person in overcoming mobility issues in daily activities.</a:t>
                      </a:r>
                      <a:endParaRPr lang="en-AU" dirty="0">
                        <a:solidFill>
                          <a:schemeClr val="tx1">
                            <a:lumMod val="75000"/>
                            <a:lumOff val="25000"/>
                          </a:schemeClr>
                        </a:solidFill>
                      </a:endParaRPr>
                    </a:p>
                  </a:txBody>
                  <a:tcPr/>
                </a:tc>
                <a:tc>
                  <a:txBody>
                    <a:bodyPr/>
                    <a:lstStyle/>
                    <a:p>
                      <a:pPr>
                        <a:lnSpc>
                          <a:spcPct val="114000"/>
                        </a:lnSpc>
                        <a:spcBef>
                          <a:spcPts val="600"/>
                        </a:spcBef>
                        <a:spcAft>
                          <a:spcPts val="600"/>
                        </a:spcAft>
                      </a:pPr>
                      <a:r>
                        <a:rPr lang="en-AU" sz="1800" kern="1200" dirty="0">
                          <a:solidFill>
                            <a:schemeClr val="tx1">
                              <a:lumMod val="75000"/>
                              <a:lumOff val="25000"/>
                            </a:schemeClr>
                          </a:solidFill>
                          <a:effectLst/>
                          <a:latin typeface="+mn-lt"/>
                          <a:ea typeface="+mn-ea"/>
                          <a:cs typeface="+mn-cs"/>
                        </a:rPr>
                        <a:t>Assist them in carrying out mobility exercises.</a:t>
                      </a:r>
                      <a:endParaRPr lang="en-AU" dirty="0">
                        <a:solidFill>
                          <a:schemeClr val="tx1">
                            <a:lumMod val="75000"/>
                            <a:lumOff val="25000"/>
                          </a:schemeClr>
                        </a:solidFill>
                      </a:endParaRPr>
                    </a:p>
                  </a:txBody>
                  <a:tcPr/>
                </a:tc>
                <a:extLst>
                  <a:ext uri="{0D108BD9-81ED-4DB2-BD59-A6C34878D82A}">
                    <a16:rowId xmlns:a16="http://schemas.microsoft.com/office/drawing/2014/main" val="773859550"/>
                  </a:ext>
                </a:extLst>
              </a:tr>
              <a:tr h="979311">
                <a:tc>
                  <a:txBody>
                    <a:bodyPr/>
                    <a:lstStyle/>
                    <a:p>
                      <a:pPr>
                        <a:lnSpc>
                          <a:spcPct val="114000"/>
                        </a:lnSpc>
                        <a:spcBef>
                          <a:spcPts val="600"/>
                        </a:spcBef>
                        <a:spcAft>
                          <a:spcPts val="600"/>
                        </a:spcAft>
                      </a:pPr>
                      <a:r>
                        <a:rPr lang="en-PH" dirty="0" err="1">
                          <a:solidFill>
                            <a:schemeClr val="tx1">
                              <a:lumMod val="75000"/>
                              <a:lumOff val="25000"/>
                            </a:schemeClr>
                          </a:solidFill>
                        </a:rPr>
                        <a:t>Orthopaedic</a:t>
                      </a:r>
                      <a:r>
                        <a:rPr lang="en-PH" dirty="0">
                          <a:solidFill>
                            <a:schemeClr val="tx1">
                              <a:lumMod val="75000"/>
                              <a:lumOff val="25000"/>
                            </a:schemeClr>
                          </a:solidFill>
                        </a:rPr>
                        <a:t> nurse</a:t>
                      </a:r>
                      <a:endParaRPr lang="en-AU" dirty="0">
                        <a:solidFill>
                          <a:schemeClr val="tx1">
                            <a:lumMod val="75000"/>
                            <a:lumOff val="25000"/>
                          </a:schemeClr>
                        </a:solidFill>
                      </a:endParaRPr>
                    </a:p>
                  </a:txBody>
                  <a:tcPr/>
                </a:tc>
                <a:tc>
                  <a:txBody>
                    <a:bodyPr/>
                    <a:lstStyle/>
                    <a:p>
                      <a:pPr>
                        <a:lnSpc>
                          <a:spcPct val="114000"/>
                        </a:lnSpc>
                        <a:spcBef>
                          <a:spcPts val="600"/>
                        </a:spcBef>
                        <a:spcAft>
                          <a:spcPts val="600"/>
                        </a:spcAft>
                      </a:pPr>
                      <a:r>
                        <a:rPr lang="en-AU" sz="1800" kern="1200" dirty="0">
                          <a:solidFill>
                            <a:schemeClr val="tx1">
                              <a:lumMod val="75000"/>
                              <a:lumOff val="25000"/>
                            </a:schemeClr>
                          </a:solidFill>
                          <a:effectLst/>
                          <a:latin typeface="+mn-lt"/>
                          <a:ea typeface="+mn-ea"/>
                          <a:cs typeface="+mn-cs"/>
                        </a:rPr>
                        <a:t>Monitor the effects of pain medications to an older person.</a:t>
                      </a:r>
                      <a:endParaRPr lang="en-AU" dirty="0">
                        <a:solidFill>
                          <a:schemeClr val="tx1">
                            <a:lumMod val="75000"/>
                            <a:lumOff val="25000"/>
                          </a:schemeClr>
                        </a:solidFill>
                      </a:endParaRPr>
                    </a:p>
                  </a:txBody>
                  <a:tcPr/>
                </a:tc>
                <a:tc>
                  <a:txBody>
                    <a:bodyPr/>
                    <a:lstStyle/>
                    <a:p>
                      <a:pPr>
                        <a:lnSpc>
                          <a:spcPct val="114000"/>
                        </a:lnSpc>
                        <a:spcBef>
                          <a:spcPts val="600"/>
                        </a:spcBef>
                        <a:spcAft>
                          <a:spcPts val="600"/>
                        </a:spcAft>
                      </a:pPr>
                      <a:r>
                        <a:rPr lang="en-AU" sz="1800" kern="1200" dirty="0">
                          <a:solidFill>
                            <a:schemeClr val="tx1">
                              <a:lumMod val="75000"/>
                              <a:lumOff val="25000"/>
                            </a:schemeClr>
                          </a:solidFill>
                          <a:effectLst/>
                          <a:latin typeface="+mn-lt"/>
                          <a:ea typeface="+mn-ea"/>
                          <a:cs typeface="+mn-cs"/>
                        </a:rPr>
                        <a:t>Ask the person about what they are feeling after taking their medication. Do this as necessary.</a:t>
                      </a:r>
                      <a:endParaRPr lang="en-AU" dirty="0">
                        <a:solidFill>
                          <a:schemeClr val="tx1">
                            <a:lumMod val="75000"/>
                            <a:lumOff val="25000"/>
                          </a:schemeClr>
                        </a:solidFill>
                      </a:endParaRPr>
                    </a:p>
                  </a:txBody>
                  <a:tcPr/>
                </a:tc>
                <a:extLst>
                  <a:ext uri="{0D108BD9-81ED-4DB2-BD59-A6C34878D82A}">
                    <a16:rowId xmlns:a16="http://schemas.microsoft.com/office/drawing/2014/main" val="2938025247"/>
                  </a:ext>
                </a:extLst>
              </a:tr>
            </a:tbl>
          </a:graphicData>
        </a:graphic>
      </p:graphicFrame>
      <p:pic>
        <p:nvPicPr>
          <p:cNvPr id="6" name="Picture 5">
            <a:extLst>
              <a:ext uri="{FF2B5EF4-FFF2-40B4-BE49-F238E27FC236}">
                <a16:creationId xmlns:a16="http://schemas.microsoft.com/office/drawing/2014/main" id="{E71D421C-7F3E-4AB8-A710-3080CE31843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89052D6-2B6D-4F10-B870-2CD0C76C62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216A0AF-747C-46E0-88AC-29018F2DE8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3841902-D3C0-4129-8116-0180817EB8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8362869-ADE0-4F5C-8FEE-8070E28A3D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04195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provides sample delegation requirements that various health professionals may assign to you: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Table 9">
            <a:extLst>
              <a:ext uri="{FF2B5EF4-FFF2-40B4-BE49-F238E27FC236}">
                <a16:creationId xmlns:a16="http://schemas.microsoft.com/office/drawing/2014/main" id="{9523FB6D-BBFF-C56F-D477-9E27EB218C5D}"/>
              </a:ext>
            </a:extLst>
          </p:cNvPr>
          <p:cNvGraphicFramePr>
            <a:graphicFrameLocks noGrp="1"/>
          </p:cNvGraphicFramePr>
          <p:nvPr>
            <p:extLst>
              <p:ext uri="{D42A27DB-BD31-4B8C-83A1-F6EECF244321}">
                <p14:modId xmlns:p14="http://schemas.microsoft.com/office/powerpoint/2010/main" val="622204150"/>
              </p:ext>
            </p:extLst>
          </p:nvPr>
        </p:nvGraphicFramePr>
        <p:xfrm>
          <a:off x="876301" y="2774803"/>
          <a:ext cx="10048875" cy="2761560"/>
        </p:xfrm>
        <a:graphic>
          <a:graphicData uri="http://schemas.openxmlformats.org/drawingml/2006/table">
            <a:tbl>
              <a:tblPr firstRow="1" bandRow="1">
                <a:tableStyleId>{5A111915-BE36-4E01-A7E5-04B1672EAD32}</a:tableStyleId>
              </a:tblPr>
              <a:tblGrid>
                <a:gridCol w="2373893">
                  <a:extLst>
                    <a:ext uri="{9D8B030D-6E8A-4147-A177-3AD203B41FA5}">
                      <a16:colId xmlns:a16="http://schemas.microsoft.com/office/drawing/2014/main" val="1973195178"/>
                    </a:ext>
                  </a:extLst>
                </a:gridCol>
                <a:gridCol w="4019739">
                  <a:extLst>
                    <a:ext uri="{9D8B030D-6E8A-4147-A177-3AD203B41FA5}">
                      <a16:colId xmlns:a16="http://schemas.microsoft.com/office/drawing/2014/main" val="2423475811"/>
                    </a:ext>
                  </a:extLst>
                </a:gridCol>
                <a:gridCol w="3655243">
                  <a:extLst>
                    <a:ext uri="{9D8B030D-6E8A-4147-A177-3AD203B41FA5}">
                      <a16:colId xmlns:a16="http://schemas.microsoft.com/office/drawing/2014/main" val="4284753746"/>
                    </a:ext>
                  </a:extLst>
                </a:gridCol>
              </a:tblGrid>
              <a:tr h="737942">
                <a:tc>
                  <a:txBody>
                    <a:bodyPr/>
                    <a:lstStyle/>
                    <a:p>
                      <a:pPr algn="l">
                        <a:lnSpc>
                          <a:spcPct val="114000"/>
                        </a:lnSpc>
                        <a:spcBef>
                          <a:spcPts val="600"/>
                        </a:spcBef>
                        <a:spcAft>
                          <a:spcPts val="600"/>
                        </a:spcAft>
                      </a:pPr>
                      <a:r>
                        <a:rPr lang="en-PH" dirty="0"/>
                        <a:t>Health Professionals</a:t>
                      </a:r>
                      <a:endParaRPr lang="en-AU" dirty="0"/>
                    </a:p>
                  </a:txBody>
                  <a:tcPr/>
                </a:tc>
                <a:tc>
                  <a:txBody>
                    <a:bodyPr/>
                    <a:lstStyle/>
                    <a:p>
                      <a:pPr algn="l">
                        <a:lnSpc>
                          <a:spcPct val="114000"/>
                        </a:lnSpc>
                        <a:spcBef>
                          <a:spcPts val="600"/>
                        </a:spcBef>
                        <a:spcAft>
                          <a:spcPts val="600"/>
                        </a:spcAft>
                      </a:pPr>
                      <a:r>
                        <a:rPr lang="en-PH" dirty="0"/>
                        <a:t>Delegation Requirements</a:t>
                      </a:r>
                      <a:endParaRPr lang="en-AU" dirty="0"/>
                    </a:p>
                  </a:txBody>
                  <a:tcPr/>
                </a:tc>
                <a:tc>
                  <a:txBody>
                    <a:bodyPr/>
                    <a:lstStyle/>
                    <a:p>
                      <a:pPr algn="l">
                        <a:lnSpc>
                          <a:spcPct val="114000"/>
                        </a:lnSpc>
                        <a:spcBef>
                          <a:spcPts val="600"/>
                        </a:spcBef>
                        <a:spcAft>
                          <a:spcPts val="600"/>
                        </a:spcAft>
                      </a:pPr>
                      <a:r>
                        <a:rPr lang="en-PH" dirty="0"/>
                        <a:t>Support Practices</a:t>
                      </a:r>
                      <a:endParaRPr lang="en-AU" dirty="0"/>
                    </a:p>
                  </a:txBody>
                  <a:tcPr/>
                </a:tc>
                <a:extLst>
                  <a:ext uri="{0D108BD9-81ED-4DB2-BD59-A6C34878D82A}">
                    <a16:rowId xmlns:a16="http://schemas.microsoft.com/office/drawing/2014/main" val="2822323510"/>
                  </a:ext>
                </a:extLst>
              </a:tr>
              <a:tr h="979311">
                <a:tc>
                  <a:txBody>
                    <a:bodyPr/>
                    <a:lstStyle/>
                    <a:p>
                      <a:pPr>
                        <a:lnSpc>
                          <a:spcPct val="114000"/>
                        </a:lnSpc>
                        <a:spcBef>
                          <a:spcPts val="600"/>
                        </a:spcBef>
                        <a:spcAft>
                          <a:spcPts val="600"/>
                        </a:spcAft>
                      </a:pPr>
                      <a:r>
                        <a:rPr lang="en-PH" dirty="0">
                          <a:solidFill>
                            <a:schemeClr val="tx1">
                              <a:lumMod val="75000"/>
                              <a:lumOff val="25000"/>
                            </a:schemeClr>
                          </a:solidFill>
                        </a:rPr>
                        <a:t>Dietitian</a:t>
                      </a:r>
                      <a:endParaRPr lang="en-AU" dirty="0">
                        <a:solidFill>
                          <a:schemeClr val="tx1">
                            <a:lumMod val="75000"/>
                            <a:lumOff val="25000"/>
                          </a:schemeClr>
                        </a:solidFill>
                      </a:endParaRPr>
                    </a:p>
                  </a:txBody>
                  <a:tcPr/>
                </a:tc>
                <a:tc>
                  <a:txBody>
                    <a:bodyPr/>
                    <a:lstStyle/>
                    <a:p>
                      <a:pPr>
                        <a:lnSpc>
                          <a:spcPct val="114000"/>
                        </a:lnSpc>
                        <a:spcBef>
                          <a:spcPts val="600"/>
                        </a:spcBef>
                        <a:spcAft>
                          <a:spcPts val="600"/>
                        </a:spcAft>
                      </a:pPr>
                      <a:r>
                        <a:rPr lang="en-US" dirty="0">
                          <a:solidFill>
                            <a:schemeClr val="tx1">
                              <a:lumMod val="75000"/>
                              <a:lumOff val="25000"/>
                            </a:schemeClr>
                          </a:solidFill>
                        </a:rPr>
                        <a:t>Collect information about the person’s health and diet.</a:t>
                      </a:r>
                      <a:endParaRPr lang="en-AU" dirty="0">
                        <a:solidFill>
                          <a:schemeClr val="tx1">
                            <a:lumMod val="75000"/>
                            <a:lumOff val="25000"/>
                          </a:schemeClr>
                        </a:solidFill>
                      </a:endParaRPr>
                    </a:p>
                  </a:txBody>
                  <a:tcPr/>
                </a:tc>
                <a:tc>
                  <a:txBody>
                    <a:bodyPr/>
                    <a:lstStyle/>
                    <a:p>
                      <a:pPr>
                        <a:lnSpc>
                          <a:spcPct val="114000"/>
                        </a:lnSpc>
                        <a:spcBef>
                          <a:spcPts val="600"/>
                        </a:spcBef>
                        <a:spcAft>
                          <a:spcPts val="600"/>
                        </a:spcAft>
                      </a:pPr>
                      <a:r>
                        <a:rPr lang="en-US" sz="1800" kern="1200" dirty="0">
                          <a:solidFill>
                            <a:schemeClr val="tx1">
                              <a:lumMod val="75000"/>
                              <a:lumOff val="25000"/>
                            </a:schemeClr>
                          </a:solidFill>
                          <a:effectLst/>
                          <a:latin typeface="+mn-lt"/>
                          <a:ea typeface="+mn-ea"/>
                          <a:cs typeface="+mn-cs"/>
                        </a:rPr>
                        <a:t>Ask the person’s family or </a:t>
                      </a:r>
                      <a:r>
                        <a:rPr lang="en-US" sz="1800" kern="1200" dirty="0" err="1">
                          <a:solidFill>
                            <a:schemeClr val="tx1">
                              <a:lumMod val="75000"/>
                              <a:lumOff val="25000"/>
                            </a:schemeClr>
                          </a:solidFill>
                          <a:effectLst/>
                          <a:latin typeface="+mn-lt"/>
                          <a:ea typeface="+mn-ea"/>
                          <a:cs typeface="+mn-cs"/>
                        </a:rPr>
                        <a:t>carer</a:t>
                      </a:r>
                      <a:r>
                        <a:rPr lang="en-US" sz="1800" kern="1200" dirty="0">
                          <a:solidFill>
                            <a:schemeClr val="tx1">
                              <a:lumMod val="75000"/>
                              <a:lumOff val="25000"/>
                            </a:schemeClr>
                          </a:solidFill>
                          <a:effectLst/>
                          <a:latin typeface="+mn-lt"/>
                          <a:ea typeface="+mn-ea"/>
                          <a:cs typeface="+mn-cs"/>
                        </a:rPr>
                        <a:t> for their medical background, as well as what they usually eat and drink.</a:t>
                      </a:r>
                      <a:endParaRPr lang="en-AU" dirty="0">
                        <a:solidFill>
                          <a:schemeClr val="tx1">
                            <a:lumMod val="75000"/>
                            <a:lumOff val="25000"/>
                          </a:schemeClr>
                        </a:solidFill>
                      </a:endParaRPr>
                    </a:p>
                  </a:txBody>
                  <a:tcPr/>
                </a:tc>
                <a:extLst>
                  <a:ext uri="{0D108BD9-81ED-4DB2-BD59-A6C34878D82A}">
                    <a16:rowId xmlns:a16="http://schemas.microsoft.com/office/drawing/2014/main" val="773859550"/>
                  </a:ext>
                </a:extLst>
              </a:tr>
              <a:tr h="979311">
                <a:tc>
                  <a:txBody>
                    <a:bodyPr/>
                    <a:lstStyle/>
                    <a:p>
                      <a:pPr>
                        <a:lnSpc>
                          <a:spcPct val="114000"/>
                        </a:lnSpc>
                        <a:spcBef>
                          <a:spcPts val="600"/>
                        </a:spcBef>
                        <a:spcAft>
                          <a:spcPts val="600"/>
                        </a:spcAft>
                      </a:pPr>
                      <a:r>
                        <a:rPr lang="en-PH" dirty="0">
                          <a:solidFill>
                            <a:schemeClr val="tx1">
                              <a:lumMod val="75000"/>
                              <a:lumOff val="25000"/>
                            </a:schemeClr>
                          </a:solidFill>
                        </a:rPr>
                        <a:t>Clinical psychologist</a:t>
                      </a:r>
                      <a:endParaRPr lang="en-AU" dirty="0">
                        <a:solidFill>
                          <a:schemeClr val="tx1">
                            <a:lumMod val="75000"/>
                            <a:lumOff val="25000"/>
                          </a:schemeClr>
                        </a:solidFill>
                      </a:endParaRPr>
                    </a:p>
                  </a:txBody>
                  <a:tcPr/>
                </a:tc>
                <a:tc>
                  <a:txBody>
                    <a:bodyPr/>
                    <a:lstStyle/>
                    <a:p>
                      <a:pPr>
                        <a:lnSpc>
                          <a:spcPct val="114000"/>
                        </a:lnSpc>
                        <a:spcBef>
                          <a:spcPts val="600"/>
                        </a:spcBef>
                        <a:spcAft>
                          <a:spcPts val="600"/>
                        </a:spcAft>
                      </a:pPr>
                      <a:r>
                        <a:rPr lang="en-US" sz="1800" kern="1200" dirty="0">
                          <a:solidFill>
                            <a:schemeClr val="tx1">
                              <a:lumMod val="75000"/>
                              <a:lumOff val="25000"/>
                            </a:schemeClr>
                          </a:solidFill>
                          <a:effectLst/>
                          <a:latin typeface="+mn-lt"/>
                          <a:ea typeface="+mn-ea"/>
                          <a:cs typeface="+mn-cs"/>
                        </a:rPr>
                        <a:t>Assist the older person in psychotherapy.</a:t>
                      </a:r>
                      <a:endParaRPr lang="en-AU" dirty="0">
                        <a:solidFill>
                          <a:schemeClr val="tx1">
                            <a:lumMod val="75000"/>
                            <a:lumOff val="25000"/>
                          </a:schemeClr>
                        </a:solidFill>
                      </a:endParaRPr>
                    </a:p>
                  </a:txBody>
                  <a:tcPr/>
                </a:tc>
                <a:tc>
                  <a:txBody>
                    <a:bodyPr/>
                    <a:lstStyle/>
                    <a:p>
                      <a:pPr>
                        <a:lnSpc>
                          <a:spcPct val="114000"/>
                        </a:lnSpc>
                        <a:spcBef>
                          <a:spcPts val="600"/>
                        </a:spcBef>
                        <a:spcAft>
                          <a:spcPts val="600"/>
                        </a:spcAft>
                      </a:pPr>
                      <a:r>
                        <a:rPr lang="en-US" sz="1800" kern="1200" dirty="0">
                          <a:solidFill>
                            <a:schemeClr val="tx1">
                              <a:lumMod val="75000"/>
                              <a:lumOff val="25000"/>
                            </a:schemeClr>
                          </a:solidFill>
                          <a:effectLst/>
                          <a:latin typeface="+mn-lt"/>
                          <a:ea typeface="+mn-ea"/>
                          <a:cs typeface="+mn-cs"/>
                        </a:rPr>
                        <a:t>Start simple conversations or stories with the person to help them share what they are currently feeling.</a:t>
                      </a:r>
                      <a:endParaRPr lang="en-AU" dirty="0">
                        <a:solidFill>
                          <a:schemeClr val="tx1">
                            <a:lumMod val="75000"/>
                            <a:lumOff val="25000"/>
                          </a:schemeClr>
                        </a:solidFill>
                      </a:endParaRPr>
                    </a:p>
                  </a:txBody>
                  <a:tcPr/>
                </a:tc>
                <a:extLst>
                  <a:ext uri="{0D108BD9-81ED-4DB2-BD59-A6C34878D82A}">
                    <a16:rowId xmlns:a16="http://schemas.microsoft.com/office/drawing/2014/main" val="2938025247"/>
                  </a:ext>
                </a:extLst>
              </a:tr>
            </a:tbl>
          </a:graphicData>
        </a:graphic>
      </p:graphicFrame>
      <p:pic>
        <p:nvPicPr>
          <p:cNvPr id="6" name="Picture 5">
            <a:extLst>
              <a:ext uri="{FF2B5EF4-FFF2-40B4-BE49-F238E27FC236}">
                <a16:creationId xmlns:a16="http://schemas.microsoft.com/office/drawing/2014/main" id="{65765301-81E5-4B6D-B70D-D7C416EB6F2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D710819-1BD9-4843-BD90-48248EE1AD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43A0C0D-9087-4245-81F0-306816518F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41B86AB-0A3A-4DFD-B9B9-EC8278BCD1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11B64B8-FD19-4A11-96F3-0A11C0B34C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8033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 offers several options for aged care services: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Commonwealth Home Support </a:t>
            </a:r>
            <a:r>
              <a:rPr lang="en-US" sz="2200" b="1" dirty="0" err="1">
                <a:solidFill>
                  <a:schemeClr val="tx1">
                    <a:lumMod val="75000"/>
                    <a:lumOff val="25000"/>
                  </a:schemeClr>
                </a:solidFill>
              </a:rPr>
              <a:t>Programme</a:t>
            </a:r>
            <a:r>
              <a:rPr lang="en-US" sz="2200" b="1" dirty="0">
                <a:solidFill>
                  <a:schemeClr val="tx1">
                    <a:lumMod val="75000"/>
                    <a:lumOff val="25000"/>
                  </a:schemeClr>
                </a:solidFill>
              </a:rPr>
              <a:t> (CHSP)</a:t>
            </a:r>
          </a:p>
          <a:p>
            <a:pPr marL="263525" indent="0">
              <a:lnSpc>
                <a:spcPct val="114000"/>
              </a:lnSpc>
              <a:spcBef>
                <a:spcPts val="600"/>
              </a:spcBef>
              <a:spcAft>
                <a:spcPts val="600"/>
              </a:spcAft>
              <a:buClr>
                <a:srgbClr val="1C96D3"/>
              </a:buClr>
              <a:buNone/>
            </a:pPr>
            <a:r>
              <a:rPr lang="en-US" sz="2200" dirty="0">
                <a:solidFill>
                  <a:schemeClr val="tx1">
                    <a:lumMod val="75000"/>
                    <a:lumOff val="25000"/>
                  </a:schemeClr>
                </a:solidFill>
              </a:rPr>
              <a:t>They give minor support services for older people who are still living independently.</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Home Care Packages </a:t>
            </a:r>
            <a:r>
              <a:rPr lang="en-US" sz="2200" b="1" dirty="0" err="1">
                <a:solidFill>
                  <a:schemeClr val="tx1">
                    <a:lumMod val="75000"/>
                    <a:lumOff val="25000"/>
                  </a:schemeClr>
                </a:solidFill>
              </a:rPr>
              <a:t>Programme</a:t>
            </a:r>
            <a:r>
              <a:rPr lang="en-US" sz="2200" b="1" dirty="0">
                <a:solidFill>
                  <a:schemeClr val="tx1">
                    <a:lumMod val="75000"/>
                    <a:lumOff val="25000"/>
                  </a:schemeClr>
                </a:solidFill>
              </a:rPr>
              <a:t> (Home Care)</a:t>
            </a:r>
          </a:p>
          <a:p>
            <a:pPr marL="263525" indent="0">
              <a:lnSpc>
                <a:spcPct val="114000"/>
              </a:lnSpc>
              <a:spcBef>
                <a:spcPts val="600"/>
              </a:spcBef>
              <a:spcAft>
                <a:spcPts val="600"/>
              </a:spcAft>
              <a:buClr>
                <a:srgbClr val="1C96D3"/>
              </a:buClr>
              <a:buNone/>
            </a:pPr>
            <a:r>
              <a:rPr lang="en-US" sz="2200" dirty="0">
                <a:solidFill>
                  <a:schemeClr val="tx1">
                    <a:lumMod val="75000"/>
                    <a:lumOff val="25000"/>
                  </a:schemeClr>
                </a:solidFill>
              </a:rPr>
              <a:t>They give increasing levels of support to older people who want to keep living at home as much as possible. </a:t>
            </a:r>
          </a:p>
          <a:p>
            <a:pPr marL="263525"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FE267ED2-6F90-45C2-9CB9-1C787D34EA1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2E8CAC3D-58EC-46F1-916E-3E7D112D6E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A9CAAC0-5E9B-48E9-A7C0-8EC1EEB220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563C6CA-9EAA-4FCA-B664-E60FF819B9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EEDE550-D2A4-420A-95C2-811FC3515F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86762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1.3.2 Supervision Requirements by Health Professionals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Supervision</a:t>
            </a:r>
            <a:r>
              <a:rPr lang="en-US" sz="2200" dirty="0">
                <a:solidFill>
                  <a:schemeClr val="tx1">
                    <a:lumMod val="75000"/>
                    <a:lumOff val="25000"/>
                  </a:schemeClr>
                </a:solidFill>
              </a:rPr>
              <a:t> means watching a group of people to ensure that they are doing their 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Keeping track of work performance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Helping correct mistakes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Guaranteeing that everyone in the team is doing their job</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ED71ED5-4EC6-4228-B271-58713CE2873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6C9E93C-151C-4B3B-8D5E-02AC33530D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D2AB3B7-F709-4790-A01E-2849172313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615CFD4-B8A9-47CA-B9BF-FA0A9D6910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EA812B-47F6-48B0-9475-ED45A9F760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3818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types of observation, direct and indirect.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graphic below briefly explains the difference between the two:</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613502DF-422F-4B3F-80D3-537FB86928CF}"/>
              </a:ext>
            </a:extLst>
          </p:cNvPr>
          <p:cNvGraphicFramePr/>
          <p:nvPr>
            <p:extLst>
              <p:ext uri="{D42A27DB-BD31-4B8C-83A1-F6EECF244321}">
                <p14:modId xmlns:p14="http://schemas.microsoft.com/office/powerpoint/2010/main" val="1355414727"/>
              </p:ext>
            </p:extLst>
          </p:nvPr>
        </p:nvGraphicFramePr>
        <p:xfrm>
          <a:off x="974690" y="3014505"/>
          <a:ext cx="9950485" cy="2802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3ED23AC-7225-47BF-94F8-3AEE6E79FCF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8113898-5C74-4ED9-AF89-ADC74A2306A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11E6625-9587-4CDB-B659-A66FA0F6A39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6C26A8F-D8ED-42B2-AF03-EB98075133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30995CD-2A6D-49FB-AA05-1D57E97D0E9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3358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determine who your supervisor is by looking at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reporting lines.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also check the job description of a supervisor and confirm who among your colleagues are performing the work tasks mentioned in it.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18F7734-3F0B-4F17-A461-A52CFEA0F19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90A6C24-26A9-4A2B-8D6A-81BC0F2F74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C079C6A-B774-45A1-B583-70222B6768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4FBF60C-2DF4-4807-8C37-1ADB20A786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C8EA0F5-9622-46ED-8159-0240066186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593596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a:t>
            </a:r>
            <a:r>
              <a:rPr lang="en-US" sz="2200" i="1" dirty="0">
                <a:solidFill>
                  <a:schemeClr val="tx1">
                    <a:lumMod val="75000"/>
                    <a:lumOff val="25000"/>
                  </a:schemeClr>
                </a:solidFill>
              </a:rPr>
              <a:t> Aged Care Quality Standards </a:t>
            </a:r>
            <a:r>
              <a:rPr lang="en-US" sz="2200" dirty="0">
                <a:solidFill>
                  <a:schemeClr val="tx1">
                    <a:lumMod val="75000"/>
                    <a:lumOff val="25000"/>
                  </a:schemeClr>
                </a:solidFill>
              </a:rPr>
              <a:t>are standards for providing aged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Standard 7 is about human resources in aged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this standard states that providers should give their workers adequate supervision.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142EBB9-0D86-48EE-9BC8-F9ECFD68BCD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47FB9BC-BD96-4F8B-BF23-30B8623D91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28CEACD-9B65-4C90-BC1C-F20618CAF8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31A550E-AA80-4715-B257-6E8384E5D1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35DBB1C-A842-4BD9-BAC4-270EF923D0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47698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provides sample supervision requirements that various health professionals may assign to you: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Table 9">
            <a:extLst>
              <a:ext uri="{FF2B5EF4-FFF2-40B4-BE49-F238E27FC236}">
                <a16:creationId xmlns:a16="http://schemas.microsoft.com/office/drawing/2014/main" id="{9523FB6D-BBFF-C56F-D477-9E27EB218C5D}"/>
              </a:ext>
            </a:extLst>
          </p:cNvPr>
          <p:cNvGraphicFramePr>
            <a:graphicFrameLocks noGrp="1"/>
          </p:cNvGraphicFramePr>
          <p:nvPr>
            <p:extLst>
              <p:ext uri="{D42A27DB-BD31-4B8C-83A1-F6EECF244321}">
                <p14:modId xmlns:p14="http://schemas.microsoft.com/office/powerpoint/2010/main" val="3513003427"/>
              </p:ext>
            </p:extLst>
          </p:nvPr>
        </p:nvGraphicFramePr>
        <p:xfrm>
          <a:off x="876301" y="2774803"/>
          <a:ext cx="10048874" cy="3304450"/>
        </p:xfrm>
        <a:graphic>
          <a:graphicData uri="http://schemas.openxmlformats.org/drawingml/2006/table">
            <a:tbl>
              <a:tblPr firstRow="1" bandRow="1">
                <a:tableStyleId>{5A111915-BE36-4E01-A7E5-04B1672EAD32}</a:tableStyleId>
              </a:tblPr>
              <a:tblGrid>
                <a:gridCol w="2114549">
                  <a:extLst>
                    <a:ext uri="{9D8B030D-6E8A-4147-A177-3AD203B41FA5}">
                      <a16:colId xmlns:a16="http://schemas.microsoft.com/office/drawing/2014/main" val="1973195178"/>
                    </a:ext>
                  </a:extLst>
                </a:gridCol>
                <a:gridCol w="4067174">
                  <a:extLst>
                    <a:ext uri="{9D8B030D-6E8A-4147-A177-3AD203B41FA5}">
                      <a16:colId xmlns:a16="http://schemas.microsoft.com/office/drawing/2014/main" val="2423475811"/>
                    </a:ext>
                  </a:extLst>
                </a:gridCol>
                <a:gridCol w="3867151">
                  <a:extLst>
                    <a:ext uri="{9D8B030D-6E8A-4147-A177-3AD203B41FA5}">
                      <a16:colId xmlns:a16="http://schemas.microsoft.com/office/drawing/2014/main" val="4284753746"/>
                    </a:ext>
                  </a:extLst>
                </a:gridCol>
              </a:tblGrid>
              <a:tr h="1346952">
                <a:tc>
                  <a:txBody>
                    <a:bodyPr/>
                    <a:lstStyle/>
                    <a:p>
                      <a:pPr algn="ctr">
                        <a:lnSpc>
                          <a:spcPct val="114000"/>
                        </a:lnSpc>
                        <a:spcBef>
                          <a:spcPts val="600"/>
                        </a:spcBef>
                        <a:spcAft>
                          <a:spcPts val="600"/>
                        </a:spcAft>
                      </a:pPr>
                      <a:r>
                        <a:rPr lang="en-PH" sz="2000" dirty="0"/>
                        <a:t>Health Professionals</a:t>
                      </a:r>
                      <a:endParaRPr lang="en-AU" sz="2000" dirty="0"/>
                    </a:p>
                  </a:txBody>
                  <a:tcPr anchor="ctr"/>
                </a:tc>
                <a:tc>
                  <a:txBody>
                    <a:bodyPr/>
                    <a:lstStyle/>
                    <a:p>
                      <a:pPr algn="ctr">
                        <a:lnSpc>
                          <a:spcPct val="114000"/>
                        </a:lnSpc>
                        <a:spcBef>
                          <a:spcPts val="600"/>
                        </a:spcBef>
                        <a:spcAft>
                          <a:spcPts val="600"/>
                        </a:spcAft>
                      </a:pPr>
                      <a:r>
                        <a:rPr lang="en-PH" sz="2000" dirty="0"/>
                        <a:t>Supervision Requirements</a:t>
                      </a:r>
                      <a:endParaRPr lang="en-AU" sz="2000" dirty="0"/>
                    </a:p>
                  </a:txBody>
                  <a:tcPr anchor="ctr"/>
                </a:tc>
                <a:tc>
                  <a:txBody>
                    <a:bodyPr/>
                    <a:lstStyle/>
                    <a:p>
                      <a:pPr algn="ctr">
                        <a:lnSpc>
                          <a:spcPct val="114000"/>
                        </a:lnSpc>
                        <a:spcBef>
                          <a:spcPts val="600"/>
                        </a:spcBef>
                        <a:spcAft>
                          <a:spcPts val="600"/>
                        </a:spcAft>
                      </a:pPr>
                      <a:r>
                        <a:rPr lang="en-PH" sz="2000" dirty="0"/>
                        <a:t>Support Practices</a:t>
                      </a:r>
                      <a:endParaRPr lang="en-AU" sz="2000" dirty="0"/>
                    </a:p>
                  </a:txBody>
                  <a:tcPr anchor="ctr"/>
                </a:tc>
                <a:extLst>
                  <a:ext uri="{0D108BD9-81ED-4DB2-BD59-A6C34878D82A}">
                    <a16:rowId xmlns:a16="http://schemas.microsoft.com/office/drawing/2014/main" val="2822323510"/>
                  </a:ext>
                </a:extLst>
              </a:tr>
              <a:tr h="1957498">
                <a:tc>
                  <a:txBody>
                    <a:bodyPr/>
                    <a:lstStyle/>
                    <a:p>
                      <a:pPr algn="l">
                        <a:lnSpc>
                          <a:spcPct val="114000"/>
                        </a:lnSpc>
                        <a:spcBef>
                          <a:spcPts val="600"/>
                        </a:spcBef>
                        <a:spcAft>
                          <a:spcPts val="600"/>
                        </a:spcAft>
                      </a:pPr>
                      <a:r>
                        <a:rPr lang="en-PH" sz="2000" dirty="0">
                          <a:solidFill>
                            <a:schemeClr val="tx1">
                              <a:lumMod val="75000"/>
                              <a:lumOff val="25000"/>
                            </a:schemeClr>
                          </a:solidFill>
                        </a:rPr>
                        <a:t>Geriatric nurse</a:t>
                      </a:r>
                      <a:endParaRPr lang="en-AU" sz="2000" dirty="0">
                        <a:solidFill>
                          <a:schemeClr val="tx1">
                            <a:lumMod val="75000"/>
                            <a:lumOff val="25000"/>
                          </a:schemeClr>
                        </a:solidFill>
                      </a:endParaRPr>
                    </a:p>
                  </a:txBody>
                  <a:tcPr anchor="ctr"/>
                </a:tc>
                <a:tc>
                  <a:txBody>
                    <a:bodyPr/>
                    <a:lstStyle/>
                    <a:p>
                      <a:pPr algn="l">
                        <a:lnSpc>
                          <a:spcPct val="114000"/>
                        </a:lnSpc>
                        <a:spcBef>
                          <a:spcPts val="600"/>
                        </a:spcBef>
                        <a:spcAft>
                          <a:spcPts val="600"/>
                        </a:spcAft>
                      </a:pPr>
                      <a:r>
                        <a:rPr lang="en-US" sz="2000" dirty="0">
                          <a:solidFill>
                            <a:schemeClr val="tx1">
                              <a:lumMod val="75000"/>
                              <a:lumOff val="25000"/>
                            </a:schemeClr>
                          </a:solidFill>
                        </a:rPr>
                        <a:t>Ensure that the worker develops a positive and caring relationship with the person they are supporting.</a:t>
                      </a:r>
                      <a:endParaRPr lang="en-AU" sz="2000" dirty="0">
                        <a:solidFill>
                          <a:schemeClr val="tx1">
                            <a:lumMod val="75000"/>
                            <a:lumOff val="25000"/>
                          </a:schemeClr>
                        </a:solidFill>
                      </a:endParaRPr>
                    </a:p>
                  </a:txBody>
                  <a:tcPr anchor="ctr"/>
                </a:tc>
                <a:tc>
                  <a:txBody>
                    <a:bodyPr/>
                    <a:lstStyle/>
                    <a:p>
                      <a:pPr algn="l">
                        <a:lnSpc>
                          <a:spcPct val="114000"/>
                        </a:lnSpc>
                        <a:spcBef>
                          <a:spcPts val="600"/>
                        </a:spcBef>
                        <a:spcAft>
                          <a:spcPts val="600"/>
                        </a:spcAft>
                      </a:pPr>
                      <a:r>
                        <a:rPr lang="en-US" sz="2000" kern="1200" dirty="0">
                          <a:solidFill>
                            <a:schemeClr val="tx1">
                              <a:lumMod val="75000"/>
                              <a:lumOff val="25000"/>
                            </a:schemeClr>
                          </a:solidFill>
                          <a:effectLst/>
                          <a:latin typeface="+mn-lt"/>
                          <a:ea typeface="+mn-ea"/>
                          <a:cs typeface="+mn-cs"/>
                        </a:rPr>
                        <a:t>Use encouragement to boost a person’s self-esteem and make them feel capable.</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773859550"/>
                  </a:ext>
                </a:extLst>
              </a:tr>
            </a:tbl>
          </a:graphicData>
        </a:graphic>
      </p:graphicFrame>
      <p:pic>
        <p:nvPicPr>
          <p:cNvPr id="6" name="Picture 5">
            <a:extLst>
              <a:ext uri="{FF2B5EF4-FFF2-40B4-BE49-F238E27FC236}">
                <a16:creationId xmlns:a16="http://schemas.microsoft.com/office/drawing/2014/main" id="{49637638-B5B8-4AA3-BD40-D1AE3E27FA1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8B8E2BF-3B2E-4229-ABEB-7290394C4E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8E1D1CF-3C7F-42AB-B40E-AE55D282BB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67618C3-13EE-4948-8E2F-7AF1FC9393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9BCC903-3235-4D5C-88C2-DE95D53B18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352153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provides sample supervision requirements that various health professionals may assign to you: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Table 9">
            <a:extLst>
              <a:ext uri="{FF2B5EF4-FFF2-40B4-BE49-F238E27FC236}">
                <a16:creationId xmlns:a16="http://schemas.microsoft.com/office/drawing/2014/main" id="{9523FB6D-BBFF-C56F-D477-9E27EB218C5D}"/>
              </a:ext>
            </a:extLst>
          </p:cNvPr>
          <p:cNvGraphicFramePr>
            <a:graphicFrameLocks noGrp="1"/>
          </p:cNvGraphicFramePr>
          <p:nvPr>
            <p:extLst>
              <p:ext uri="{D42A27DB-BD31-4B8C-83A1-F6EECF244321}">
                <p14:modId xmlns:p14="http://schemas.microsoft.com/office/powerpoint/2010/main" val="3282694574"/>
              </p:ext>
            </p:extLst>
          </p:nvPr>
        </p:nvGraphicFramePr>
        <p:xfrm>
          <a:off x="876301" y="2774803"/>
          <a:ext cx="10047600" cy="3304800"/>
        </p:xfrm>
        <a:graphic>
          <a:graphicData uri="http://schemas.openxmlformats.org/drawingml/2006/table">
            <a:tbl>
              <a:tblPr firstRow="1" bandRow="1">
                <a:tableStyleId>{5A111915-BE36-4E01-A7E5-04B1672EAD32}</a:tableStyleId>
              </a:tblPr>
              <a:tblGrid>
                <a:gridCol w="2209799">
                  <a:extLst>
                    <a:ext uri="{9D8B030D-6E8A-4147-A177-3AD203B41FA5}">
                      <a16:colId xmlns:a16="http://schemas.microsoft.com/office/drawing/2014/main" val="1973195178"/>
                    </a:ext>
                  </a:extLst>
                </a:gridCol>
                <a:gridCol w="3971141">
                  <a:extLst>
                    <a:ext uri="{9D8B030D-6E8A-4147-A177-3AD203B41FA5}">
                      <a16:colId xmlns:a16="http://schemas.microsoft.com/office/drawing/2014/main" val="2423475811"/>
                    </a:ext>
                  </a:extLst>
                </a:gridCol>
                <a:gridCol w="3866660">
                  <a:extLst>
                    <a:ext uri="{9D8B030D-6E8A-4147-A177-3AD203B41FA5}">
                      <a16:colId xmlns:a16="http://schemas.microsoft.com/office/drawing/2014/main" val="4284753746"/>
                    </a:ext>
                  </a:extLst>
                </a:gridCol>
              </a:tblGrid>
              <a:tr h="1347094">
                <a:tc>
                  <a:txBody>
                    <a:bodyPr/>
                    <a:lstStyle/>
                    <a:p>
                      <a:pPr algn="ctr">
                        <a:lnSpc>
                          <a:spcPct val="114000"/>
                        </a:lnSpc>
                        <a:spcBef>
                          <a:spcPts val="600"/>
                        </a:spcBef>
                        <a:spcAft>
                          <a:spcPts val="600"/>
                        </a:spcAft>
                      </a:pPr>
                      <a:r>
                        <a:rPr lang="en-PH" sz="2000" dirty="0"/>
                        <a:t>Health Professionals</a:t>
                      </a:r>
                      <a:endParaRPr lang="en-AU" sz="2000" dirty="0"/>
                    </a:p>
                  </a:txBody>
                  <a:tcPr anchor="ctr"/>
                </a:tc>
                <a:tc>
                  <a:txBody>
                    <a:bodyPr/>
                    <a:lstStyle/>
                    <a:p>
                      <a:pPr algn="ctr">
                        <a:lnSpc>
                          <a:spcPct val="114000"/>
                        </a:lnSpc>
                        <a:spcBef>
                          <a:spcPts val="600"/>
                        </a:spcBef>
                        <a:spcAft>
                          <a:spcPts val="600"/>
                        </a:spcAft>
                      </a:pPr>
                      <a:r>
                        <a:rPr lang="en-PH" sz="2000" dirty="0"/>
                        <a:t>Supervision Requirements</a:t>
                      </a:r>
                      <a:endParaRPr lang="en-AU" sz="2000" dirty="0"/>
                    </a:p>
                  </a:txBody>
                  <a:tcPr anchor="ctr"/>
                </a:tc>
                <a:tc>
                  <a:txBody>
                    <a:bodyPr/>
                    <a:lstStyle/>
                    <a:p>
                      <a:pPr algn="ctr">
                        <a:lnSpc>
                          <a:spcPct val="114000"/>
                        </a:lnSpc>
                        <a:spcBef>
                          <a:spcPts val="600"/>
                        </a:spcBef>
                        <a:spcAft>
                          <a:spcPts val="600"/>
                        </a:spcAft>
                      </a:pPr>
                      <a:r>
                        <a:rPr lang="en-PH" sz="2000" dirty="0"/>
                        <a:t>Support Practices</a:t>
                      </a:r>
                      <a:endParaRPr lang="en-AU" sz="2000" dirty="0"/>
                    </a:p>
                  </a:txBody>
                  <a:tcPr anchor="ctr"/>
                </a:tc>
                <a:extLst>
                  <a:ext uri="{0D108BD9-81ED-4DB2-BD59-A6C34878D82A}">
                    <a16:rowId xmlns:a16="http://schemas.microsoft.com/office/drawing/2014/main" val="2822323510"/>
                  </a:ext>
                </a:extLst>
              </a:tr>
              <a:tr h="1957706">
                <a:tc>
                  <a:txBody>
                    <a:bodyPr/>
                    <a:lstStyle/>
                    <a:p>
                      <a:pPr>
                        <a:lnSpc>
                          <a:spcPct val="114000"/>
                        </a:lnSpc>
                        <a:spcBef>
                          <a:spcPts val="600"/>
                        </a:spcBef>
                        <a:spcAft>
                          <a:spcPts val="600"/>
                        </a:spcAft>
                      </a:pPr>
                      <a:r>
                        <a:rPr lang="en-PH" sz="2000" dirty="0" err="1">
                          <a:solidFill>
                            <a:schemeClr val="tx1">
                              <a:lumMod val="75000"/>
                              <a:lumOff val="25000"/>
                            </a:schemeClr>
                          </a:solidFill>
                        </a:rPr>
                        <a:t>Orthopaedic</a:t>
                      </a:r>
                      <a:r>
                        <a:rPr lang="en-PH" sz="2000" dirty="0">
                          <a:solidFill>
                            <a:schemeClr val="tx1">
                              <a:lumMod val="75000"/>
                              <a:lumOff val="25000"/>
                            </a:schemeClr>
                          </a:solidFill>
                        </a:rPr>
                        <a:t> nurse</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kern="1200" dirty="0">
                          <a:solidFill>
                            <a:schemeClr val="tx1">
                              <a:lumMod val="75000"/>
                              <a:lumOff val="25000"/>
                            </a:schemeClr>
                          </a:solidFill>
                          <a:effectLst/>
                          <a:latin typeface="+mn-lt"/>
                          <a:ea typeface="+mn-ea"/>
                          <a:cs typeface="+mn-cs"/>
                        </a:rPr>
                        <a:t>Ensure that the person is closely monitored after taking pain medications.</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kern="1200" dirty="0">
                          <a:solidFill>
                            <a:schemeClr val="tx1">
                              <a:lumMod val="75000"/>
                              <a:lumOff val="25000"/>
                            </a:schemeClr>
                          </a:solidFill>
                          <a:effectLst/>
                          <a:latin typeface="+mn-lt"/>
                          <a:ea typeface="+mn-ea"/>
                          <a:cs typeface="+mn-cs"/>
                        </a:rPr>
                        <a:t>Regularly check the person’s vital signs after they take pain medication.</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2938025247"/>
                  </a:ext>
                </a:extLst>
              </a:tr>
            </a:tbl>
          </a:graphicData>
        </a:graphic>
      </p:graphicFrame>
      <p:pic>
        <p:nvPicPr>
          <p:cNvPr id="6" name="Picture 5">
            <a:extLst>
              <a:ext uri="{FF2B5EF4-FFF2-40B4-BE49-F238E27FC236}">
                <a16:creationId xmlns:a16="http://schemas.microsoft.com/office/drawing/2014/main" id="{B80046A4-41B4-418D-A442-E6662EB8D1A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2EA601F-6D40-4F8C-9D4E-AE6F94F2A2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A0B6D3B-4B29-428C-B585-A5EA0296A0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D604DEE-407B-436B-A797-A6E0604818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1767EA-63E1-46DB-86A0-C7A80091FA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29628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provides sample supervision requirements that various health professionals may assign to you: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Table 9">
            <a:extLst>
              <a:ext uri="{FF2B5EF4-FFF2-40B4-BE49-F238E27FC236}">
                <a16:creationId xmlns:a16="http://schemas.microsoft.com/office/drawing/2014/main" id="{9523FB6D-BBFF-C56F-D477-9E27EB218C5D}"/>
              </a:ext>
            </a:extLst>
          </p:cNvPr>
          <p:cNvGraphicFramePr>
            <a:graphicFrameLocks noGrp="1"/>
          </p:cNvGraphicFramePr>
          <p:nvPr>
            <p:extLst>
              <p:ext uri="{D42A27DB-BD31-4B8C-83A1-F6EECF244321}">
                <p14:modId xmlns:p14="http://schemas.microsoft.com/office/powerpoint/2010/main" val="481561432"/>
              </p:ext>
            </p:extLst>
          </p:nvPr>
        </p:nvGraphicFramePr>
        <p:xfrm>
          <a:off x="876301" y="2774803"/>
          <a:ext cx="10048875" cy="3304800"/>
        </p:xfrm>
        <a:graphic>
          <a:graphicData uri="http://schemas.openxmlformats.org/drawingml/2006/table">
            <a:tbl>
              <a:tblPr firstRow="1" bandRow="1">
                <a:tableStyleId>{5A111915-BE36-4E01-A7E5-04B1672EAD32}</a:tableStyleId>
              </a:tblPr>
              <a:tblGrid>
                <a:gridCol w="2200274">
                  <a:extLst>
                    <a:ext uri="{9D8B030D-6E8A-4147-A177-3AD203B41FA5}">
                      <a16:colId xmlns:a16="http://schemas.microsoft.com/office/drawing/2014/main" val="1973195178"/>
                    </a:ext>
                  </a:extLst>
                </a:gridCol>
                <a:gridCol w="4105275">
                  <a:extLst>
                    <a:ext uri="{9D8B030D-6E8A-4147-A177-3AD203B41FA5}">
                      <a16:colId xmlns:a16="http://schemas.microsoft.com/office/drawing/2014/main" val="2423475811"/>
                    </a:ext>
                  </a:extLst>
                </a:gridCol>
                <a:gridCol w="3743326">
                  <a:extLst>
                    <a:ext uri="{9D8B030D-6E8A-4147-A177-3AD203B41FA5}">
                      <a16:colId xmlns:a16="http://schemas.microsoft.com/office/drawing/2014/main" val="4284753746"/>
                    </a:ext>
                  </a:extLst>
                </a:gridCol>
              </a:tblGrid>
              <a:tr h="1347094">
                <a:tc>
                  <a:txBody>
                    <a:bodyPr/>
                    <a:lstStyle/>
                    <a:p>
                      <a:pPr algn="ctr">
                        <a:lnSpc>
                          <a:spcPct val="114000"/>
                        </a:lnSpc>
                        <a:spcBef>
                          <a:spcPts val="600"/>
                        </a:spcBef>
                        <a:spcAft>
                          <a:spcPts val="600"/>
                        </a:spcAft>
                      </a:pPr>
                      <a:r>
                        <a:rPr lang="en-PH" sz="2000" dirty="0"/>
                        <a:t>Health Professionals</a:t>
                      </a:r>
                      <a:endParaRPr lang="en-AU" sz="2000" dirty="0"/>
                    </a:p>
                  </a:txBody>
                  <a:tcPr anchor="ctr"/>
                </a:tc>
                <a:tc>
                  <a:txBody>
                    <a:bodyPr/>
                    <a:lstStyle/>
                    <a:p>
                      <a:pPr algn="ctr">
                        <a:lnSpc>
                          <a:spcPct val="114000"/>
                        </a:lnSpc>
                        <a:spcBef>
                          <a:spcPts val="600"/>
                        </a:spcBef>
                        <a:spcAft>
                          <a:spcPts val="600"/>
                        </a:spcAft>
                      </a:pPr>
                      <a:r>
                        <a:rPr lang="en-PH" sz="2000" dirty="0"/>
                        <a:t>Supervision Requirements</a:t>
                      </a:r>
                      <a:endParaRPr lang="en-AU" sz="2000" dirty="0"/>
                    </a:p>
                  </a:txBody>
                  <a:tcPr anchor="ctr"/>
                </a:tc>
                <a:tc>
                  <a:txBody>
                    <a:bodyPr/>
                    <a:lstStyle/>
                    <a:p>
                      <a:pPr algn="ctr">
                        <a:lnSpc>
                          <a:spcPct val="114000"/>
                        </a:lnSpc>
                        <a:spcBef>
                          <a:spcPts val="600"/>
                        </a:spcBef>
                        <a:spcAft>
                          <a:spcPts val="600"/>
                        </a:spcAft>
                      </a:pPr>
                      <a:r>
                        <a:rPr lang="en-PH" sz="2000" dirty="0"/>
                        <a:t>Support Practices</a:t>
                      </a:r>
                      <a:endParaRPr lang="en-AU" sz="2000" dirty="0"/>
                    </a:p>
                  </a:txBody>
                  <a:tcPr anchor="ctr"/>
                </a:tc>
                <a:extLst>
                  <a:ext uri="{0D108BD9-81ED-4DB2-BD59-A6C34878D82A}">
                    <a16:rowId xmlns:a16="http://schemas.microsoft.com/office/drawing/2014/main" val="2822323510"/>
                  </a:ext>
                </a:extLst>
              </a:tr>
              <a:tr h="1957706">
                <a:tc>
                  <a:txBody>
                    <a:bodyPr/>
                    <a:lstStyle/>
                    <a:p>
                      <a:pPr>
                        <a:lnSpc>
                          <a:spcPct val="114000"/>
                        </a:lnSpc>
                        <a:spcBef>
                          <a:spcPts val="600"/>
                        </a:spcBef>
                        <a:spcAft>
                          <a:spcPts val="600"/>
                        </a:spcAft>
                      </a:pPr>
                      <a:r>
                        <a:rPr lang="en-PH" sz="2000" dirty="0">
                          <a:solidFill>
                            <a:schemeClr val="tx1">
                              <a:lumMod val="75000"/>
                              <a:lumOff val="25000"/>
                            </a:schemeClr>
                          </a:solidFill>
                        </a:rPr>
                        <a:t>Dietitian</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Ensure informed consent is given before asking for the person’s medical background from their family or </a:t>
                      </a:r>
                      <a:r>
                        <a:rPr lang="en-US" sz="2000" dirty="0" err="1">
                          <a:solidFill>
                            <a:schemeClr val="tx1">
                              <a:lumMod val="75000"/>
                              <a:lumOff val="25000"/>
                            </a:schemeClr>
                          </a:solidFill>
                        </a:rPr>
                        <a:t>carer</a:t>
                      </a:r>
                      <a:r>
                        <a:rPr lang="en-US" sz="2000" dirty="0">
                          <a:solidFill>
                            <a:schemeClr val="tx1">
                              <a:lumMod val="75000"/>
                              <a:lumOff val="25000"/>
                            </a:schemeClr>
                          </a:solidFill>
                        </a:rPr>
                        <a:t>.</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kern="1200" dirty="0">
                          <a:solidFill>
                            <a:schemeClr val="tx1">
                              <a:lumMod val="75000"/>
                              <a:lumOff val="25000"/>
                            </a:schemeClr>
                          </a:solidFill>
                          <a:effectLst/>
                          <a:latin typeface="+mn-lt"/>
                          <a:ea typeface="+mn-ea"/>
                          <a:cs typeface="+mn-cs"/>
                        </a:rPr>
                        <a:t>Ask for the person’s consent to collect information regarding their medical background.</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773859550"/>
                  </a:ext>
                </a:extLst>
              </a:tr>
            </a:tbl>
          </a:graphicData>
        </a:graphic>
      </p:graphicFrame>
      <p:pic>
        <p:nvPicPr>
          <p:cNvPr id="6" name="Picture 5">
            <a:extLst>
              <a:ext uri="{FF2B5EF4-FFF2-40B4-BE49-F238E27FC236}">
                <a16:creationId xmlns:a16="http://schemas.microsoft.com/office/drawing/2014/main" id="{FEC4D3AB-2821-4E12-9EB9-3A7730D13E7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B31842F-A256-4103-AF64-3040B32148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107F035-B3BB-4409-956E-635F6789EA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88AD3A3-261C-4874-9B09-ACF7CD9AABF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C331B98-84B5-47EB-9460-8858EABB8E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31045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provides sample supervision requirements that various health professionals may assign to you: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Table 9">
            <a:extLst>
              <a:ext uri="{FF2B5EF4-FFF2-40B4-BE49-F238E27FC236}">
                <a16:creationId xmlns:a16="http://schemas.microsoft.com/office/drawing/2014/main" id="{9523FB6D-BBFF-C56F-D477-9E27EB218C5D}"/>
              </a:ext>
            </a:extLst>
          </p:cNvPr>
          <p:cNvGraphicFramePr>
            <a:graphicFrameLocks noGrp="1"/>
          </p:cNvGraphicFramePr>
          <p:nvPr>
            <p:extLst>
              <p:ext uri="{D42A27DB-BD31-4B8C-83A1-F6EECF244321}">
                <p14:modId xmlns:p14="http://schemas.microsoft.com/office/powerpoint/2010/main" val="2828070586"/>
              </p:ext>
            </p:extLst>
          </p:nvPr>
        </p:nvGraphicFramePr>
        <p:xfrm>
          <a:off x="876300" y="2814997"/>
          <a:ext cx="10048875" cy="3312775"/>
        </p:xfrm>
        <a:graphic>
          <a:graphicData uri="http://schemas.openxmlformats.org/drawingml/2006/table">
            <a:tbl>
              <a:tblPr firstRow="1" bandRow="1">
                <a:tableStyleId>{5A111915-BE36-4E01-A7E5-04B1672EAD32}</a:tableStyleId>
              </a:tblPr>
              <a:tblGrid>
                <a:gridCol w="2200274">
                  <a:extLst>
                    <a:ext uri="{9D8B030D-6E8A-4147-A177-3AD203B41FA5}">
                      <a16:colId xmlns:a16="http://schemas.microsoft.com/office/drawing/2014/main" val="1973195178"/>
                    </a:ext>
                  </a:extLst>
                </a:gridCol>
                <a:gridCol w="4105275">
                  <a:extLst>
                    <a:ext uri="{9D8B030D-6E8A-4147-A177-3AD203B41FA5}">
                      <a16:colId xmlns:a16="http://schemas.microsoft.com/office/drawing/2014/main" val="2423475811"/>
                    </a:ext>
                  </a:extLst>
                </a:gridCol>
                <a:gridCol w="3743326">
                  <a:extLst>
                    <a:ext uri="{9D8B030D-6E8A-4147-A177-3AD203B41FA5}">
                      <a16:colId xmlns:a16="http://schemas.microsoft.com/office/drawing/2014/main" val="4284753746"/>
                    </a:ext>
                  </a:extLst>
                </a:gridCol>
              </a:tblGrid>
              <a:tr h="1355069">
                <a:tc>
                  <a:txBody>
                    <a:bodyPr/>
                    <a:lstStyle/>
                    <a:p>
                      <a:pPr algn="ctr">
                        <a:lnSpc>
                          <a:spcPct val="114000"/>
                        </a:lnSpc>
                        <a:spcBef>
                          <a:spcPts val="600"/>
                        </a:spcBef>
                        <a:spcAft>
                          <a:spcPts val="600"/>
                        </a:spcAft>
                      </a:pPr>
                      <a:r>
                        <a:rPr lang="en-PH" sz="2000" dirty="0"/>
                        <a:t>Health Professionals</a:t>
                      </a:r>
                      <a:endParaRPr lang="en-AU" sz="2000" dirty="0"/>
                    </a:p>
                  </a:txBody>
                  <a:tcPr anchor="ctr"/>
                </a:tc>
                <a:tc>
                  <a:txBody>
                    <a:bodyPr/>
                    <a:lstStyle/>
                    <a:p>
                      <a:pPr algn="ctr">
                        <a:lnSpc>
                          <a:spcPct val="114000"/>
                        </a:lnSpc>
                        <a:spcBef>
                          <a:spcPts val="600"/>
                        </a:spcBef>
                        <a:spcAft>
                          <a:spcPts val="600"/>
                        </a:spcAft>
                      </a:pPr>
                      <a:r>
                        <a:rPr lang="en-PH" sz="2000" dirty="0"/>
                        <a:t>Supervision Requirements</a:t>
                      </a:r>
                      <a:endParaRPr lang="en-AU" sz="2000" dirty="0"/>
                    </a:p>
                  </a:txBody>
                  <a:tcPr anchor="ctr"/>
                </a:tc>
                <a:tc>
                  <a:txBody>
                    <a:bodyPr/>
                    <a:lstStyle/>
                    <a:p>
                      <a:pPr algn="ctr">
                        <a:lnSpc>
                          <a:spcPct val="114000"/>
                        </a:lnSpc>
                        <a:spcBef>
                          <a:spcPts val="600"/>
                        </a:spcBef>
                        <a:spcAft>
                          <a:spcPts val="600"/>
                        </a:spcAft>
                      </a:pPr>
                      <a:r>
                        <a:rPr lang="en-PH" sz="2000" dirty="0"/>
                        <a:t>Support Practices</a:t>
                      </a:r>
                      <a:endParaRPr lang="en-AU" sz="2000" dirty="0"/>
                    </a:p>
                  </a:txBody>
                  <a:tcPr anchor="ctr"/>
                </a:tc>
                <a:extLst>
                  <a:ext uri="{0D108BD9-81ED-4DB2-BD59-A6C34878D82A}">
                    <a16:rowId xmlns:a16="http://schemas.microsoft.com/office/drawing/2014/main" val="2822323510"/>
                  </a:ext>
                </a:extLst>
              </a:tr>
              <a:tr h="1957706">
                <a:tc>
                  <a:txBody>
                    <a:bodyPr/>
                    <a:lstStyle/>
                    <a:p>
                      <a:pPr>
                        <a:lnSpc>
                          <a:spcPct val="114000"/>
                        </a:lnSpc>
                        <a:spcBef>
                          <a:spcPts val="600"/>
                        </a:spcBef>
                        <a:spcAft>
                          <a:spcPts val="600"/>
                        </a:spcAft>
                      </a:pPr>
                      <a:r>
                        <a:rPr lang="en-PH" sz="2000" dirty="0">
                          <a:solidFill>
                            <a:schemeClr val="tx1">
                              <a:lumMod val="75000"/>
                              <a:lumOff val="25000"/>
                            </a:schemeClr>
                          </a:solidFill>
                        </a:rPr>
                        <a:t>Clinical psychologist</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kern="1200" dirty="0">
                          <a:solidFill>
                            <a:schemeClr val="tx1">
                              <a:lumMod val="75000"/>
                              <a:lumOff val="25000"/>
                            </a:schemeClr>
                          </a:solidFill>
                          <a:effectLst/>
                          <a:latin typeface="+mn-lt"/>
                          <a:ea typeface="+mn-ea"/>
                          <a:cs typeface="+mn-cs"/>
                        </a:rPr>
                        <a:t>Ensure that the standards for providing psychotherapy are being observed.</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kern="1200" dirty="0">
                          <a:solidFill>
                            <a:schemeClr val="tx1">
                              <a:lumMod val="75000"/>
                              <a:lumOff val="25000"/>
                            </a:schemeClr>
                          </a:solidFill>
                          <a:effectLst/>
                          <a:latin typeface="+mn-lt"/>
                          <a:ea typeface="+mn-ea"/>
                          <a:cs typeface="+mn-cs"/>
                        </a:rPr>
                        <a:t>Follow codes of practice for delivering psychotherapy support services.</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2938025247"/>
                  </a:ext>
                </a:extLst>
              </a:tr>
            </a:tbl>
          </a:graphicData>
        </a:graphic>
      </p:graphicFrame>
      <p:pic>
        <p:nvPicPr>
          <p:cNvPr id="6" name="Picture 5">
            <a:extLst>
              <a:ext uri="{FF2B5EF4-FFF2-40B4-BE49-F238E27FC236}">
                <a16:creationId xmlns:a16="http://schemas.microsoft.com/office/drawing/2014/main" id="{102567A3-290E-4843-AB8F-7DCACA82BAF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43C697F-B070-48B4-9E9E-2F64E2D4E9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F1F955F-E4B5-4BBB-A0F1-1BF48EA3D7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454132A-0331-4BDE-93EF-F0343708E5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FF18777-AA98-4C11-BCCE-AC93DDD61C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358429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1.3.3 Reporting Lines and Delegation</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Reporting line </a:t>
            </a:r>
            <a:r>
              <a:rPr lang="en-US" sz="2200" dirty="0">
                <a:solidFill>
                  <a:schemeClr val="tx1">
                    <a:lumMod val="75000"/>
                    <a:lumOff val="25000"/>
                  </a:schemeClr>
                </a:solidFill>
              </a:rPr>
              <a:t>refers to the structure of an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also known as an </a:t>
            </a:r>
            <a:r>
              <a:rPr lang="en-US" sz="2200" dirty="0" err="1">
                <a:solidFill>
                  <a:schemeClr val="tx1">
                    <a:lumMod val="75000"/>
                    <a:lumOff val="25000"/>
                  </a:schemeClr>
                </a:solidFill>
              </a:rPr>
              <a:t>organisational</a:t>
            </a:r>
            <a:r>
              <a:rPr lang="en-US" sz="2200" dirty="0">
                <a:solidFill>
                  <a:schemeClr val="tx1">
                    <a:lumMod val="75000"/>
                    <a:lumOff val="25000"/>
                  </a:schemeClr>
                </a:solidFill>
              </a:rPr>
              <a:t> chart.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Importance of knowing your </a:t>
            </a:r>
            <a:r>
              <a:rPr lang="en-US" sz="2200" dirty="0" err="1">
                <a:solidFill>
                  <a:schemeClr val="tx1">
                    <a:lumMod val="75000"/>
                    <a:lumOff val="25000"/>
                  </a:schemeClr>
                </a:solidFill>
              </a:rPr>
              <a:t>organisational</a:t>
            </a:r>
            <a:r>
              <a:rPr lang="en-US" sz="2200" dirty="0">
                <a:solidFill>
                  <a:schemeClr val="tx1">
                    <a:lumMod val="75000"/>
                    <a:lumOff val="25000"/>
                  </a:schemeClr>
                </a:solidFill>
              </a:rPr>
              <a:t> chart: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tells you to whom you will report within your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you identify to whom to refer a task.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you identify who is supposed to supervise you.</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39F18EDA-CCA5-4DE7-A8F0-CB8ADCA0D07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E633B00-B1C7-4E0A-A7C6-413D2386F2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E177EC0-C2E4-42C4-AE04-6EC50DE75D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5FDC11B-1015-4A97-8CF0-3D3E2D745D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B82AB2-162A-4B6B-B141-93F3676ADAF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52426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simplified example of a reporting line for an aged care provider:</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8C218C20-6CB3-45E2-A200-269D09B009DA}"/>
              </a:ext>
            </a:extLst>
          </p:cNvPr>
          <p:cNvGraphicFramePr/>
          <p:nvPr>
            <p:extLst>
              <p:ext uri="{D42A27DB-BD31-4B8C-83A1-F6EECF244321}">
                <p14:modId xmlns:p14="http://schemas.microsoft.com/office/powerpoint/2010/main" val="180507557"/>
              </p:ext>
            </p:extLst>
          </p:nvPr>
        </p:nvGraphicFramePr>
        <p:xfrm>
          <a:off x="838199" y="2571750"/>
          <a:ext cx="10086974" cy="3245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5337E2E-2673-4713-8BA5-3434C73EC0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78F27DB-E92B-46AB-9AA6-AC59435364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2919903-AD22-4FB1-B382-71DCFFEDCE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6A6D68D-2A57-4F75-B73D-AD28DBE20F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F88417B-73A5-4ECF-AA7B-59C8FBCEBB4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88191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 offers several options for aged care services: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Residential aged care</a:t>
            </a:r>
          </a:p>
          <a:p>
            <a:pPr marL="263525"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services for older people who stay in residential facilities.</a:t>
            </a:r>
          </a:p>
          <a:p>
            <a:pPr marL="263525" indent="0">
              <a:lnSpc>
                <a:spcPct val="114000"/>
              </a:lnSpc>
              <a:spcBef>
                <a:spcPts val="600"/>
              </a:spcBef>
              <a:spcAft>
                <a:spcPts val="600"/>
              </a:spcAft>
              <a:buClr>
                <a:srgbClr val="1C96D3"/>
              </a:buClr>
              <a:buNone/>
            </a:pPr>
            <a:r>
              <a:rPr lang="en-US" sz="2200" dirty="0">
                <a:solidFill>
                  <a:schemeClr val="tx1">
                    <a:lumMod val="75000"/>
                    <a:lumOff val="25000"/>
                  </a:schemeClr>
                </a:solidFill>
              </a:rPr>
              <a:t>Residential facilities are for people who can no longer stay at home independently. They can stay here on a temporary or permanent basis.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Flexible care</a:t>
            </a:r>
          </a:p>
          <a:p>
            <a:pPr marL="263525"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different services for people in special situations.</a:t>
            </a:r>
          </a:p>
          <a:p>
            <a:pPr marL="263525"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A6A573ED-95B8-4F60-9017-11EF9093FAF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84D8F9A-94C6-4CCE-AB63-231657A652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01BA66D-C962-45B3-B369-89DD657B24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AE49952-6258-478A-93D4-A4C8757584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2D522E3-6F54-490F-BEC6-9D7F455B53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191484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chart, you can see to whom each role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bottom row, there are still different hierarchies, such as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DE9D08EE-914C-4EF5-B784-069646015FDC}"/>
              </a:ext>
            </a:extLst>
          </p:cNvPr>
          <p:cNvGraphicFramePr/>
          <p:nvPr>
            <p:extLst>
              <p:ext uri="{D42A27DB-BD31-4B8C-83A1-F6EECF244321}">
                <p14:modId xmlns:p14="http://schemas.microsoft.com/office/powerpoint/2010/main" val="3329997688"/>
              </p:ext>
            </p:extLst>
          </p:nvPr>
        </p:nvGraphicFramePr>
        <p:xfrm>
          <a:off x="964642" y="2823587"/>
          <a:ext cx="9960533" cy="33533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1658623-822F-429E-80CA-EF1D06B1A3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90DBE1C-8BAD-47F3-BA44-C2685EB6F1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24C4240-608D-4DBD-982E-A67C1F81F66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8CE0AC2-0D37-405E-9FB1-28FCDEA4B1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7C15442-6128-427E-BF72-C1D7F443E0C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4059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Organisational</a:t>
            </a:r>
            <a:r>
              <a:rPr lang="en-US" sz="2200" b="1" dirty="0">
                <a:solidFill>
                  <a:schemeClr val="tx1">
                    <a:lumMod val="75000"/>
                    <a:lumOff val="25000"/>
                  </a:schemeClr>
                </a:solidFill>
              </a:rPr>
              <a:t> Reporting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Reporting lines differ between </a:t>
            </a:r>
            <a:r>
              <a:rPr lang="en-US" sz="2200" dirty="0" err="1">
                <a:solidFill>
                  <a:schemeClr val="tx1">
                    <a:lumMod val="75000"/>
                    <a:lumOff val="25000"/>
                  </a:schemeClr>
                </a:solidFill>
              </a:rPr>
              <a:t>organisations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Procedures also vary depending on where you 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would be best to learn the reporting policies and procedures in your job.</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Content Placeholder 14">
            <a:extLst>
              <a:ext uri="{FF2B5EF4-FFF2-40B4-BE49-F238E27FC236}">
                <a16:creationId xmlns:a16="http://schemas.microsoft.com/office/drawing/2014/main" id="{85E24F77-A0AE-4F90-A6CC-349232A7E159}"/>
              </a:ext>
            </a:extLst>
          </p:cNvPr>
          <p:cNvPicPr>
            <a:picLocks/>
          </p:cNvPicPr>
          <p:nvPr/>
        </p:nvPicPr>
        <p:blipFill rotWithShape="1">
          <a:blip r:embed="rId3">
            <a:extLst>
              <a:ext uri="{28A0092B-C50C-407E-A947-70E740481C1C}">
                <a14:useLocalDpi xmlns:a14="http://schemas.microsoft.com/office/drawing/2010/main" val="0"/>
              </a:ext>
            </a:extLst>
          </a:blip>
          <a:srcRect t="-2851" b="-289"/>
          <a:stretch/>
        </p:blipFill>
        <p:spPr bwMode="auto">
          <a:xfrm>
            <a:off x="7073372" y="1825625"/>
            <a:ext cx="4280427" cy="3751210"/>
          </a:xfrm>
          <a:prstGeom prst="rect">
            <a:avLst/>
          </a:prstGeom>
          <a:noFill/>
          <a:ln>
            <a:noFill/>
          </a:ln>
        </p:spPr>
      </p:pic>
      <p:pic>
        <p:nvPicPr>
          <p:cNvPr id="6" name="Picture 5">
            <a:extLst>
              <a:ext uri="{FF2B5EF4-FFF2-40B4-BE49-F238E27FC236}">
                <a16:creationId xmlns:a16="http://schemas.microsoft.com/office/drawing/2014/main" id="{EC531E66-C14F-4CC3-98D2-8A4BA384907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1672D7A-D956-4139-A551-9C377FE3EE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44EB5BD-D2C6-47C0-9F5F-7D06BF663B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1781896-015D-4532-92B8-9AE09923CA2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45EBBBC-7571-4CEC-A4F1-91E6782EE3D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99702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Typically, reporting policies and procedures would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to identify the limits of your role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 whom you should refer a task outside your role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Steps in referring a task outside your role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Steps in confirming that a task outside your role has been referred correctly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Meet Job Role Requirements</a:t>
            </a:r>
            <a:endParaRPr lang="en-PH" sz="1050" i="1" dirty="0"/>
          </a:p>
        </p:txBody>
      </p:sp>
      <p:pic>
        <p:nvPicPr>
          <p:cNvPr id="9" name="Picture 8">
            <a:extLst>
              <a:ext uri="{FF2B5EF4-FFF2-40B4-BE49-F238E27FC236}">
                <a16:creationId xmlns:a16="http://schemas.microsoft.com/office/drawing/2014/main" id="{621AD41D-B645-4393-B836-C83574A3D60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01199A9-DCF1-4CDD-8799-7DC1BE87C4B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F030378-C030-4D90-A85F-9413FBDEFA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8C2547D-D646-44CC-96F5-6FE85EA8E2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911E32B-8C9D-45EE-AC19-D535575E69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7A2F3A-2FCC-4A74-BD1D-58622C0A45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2928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Meet job role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within </a:t>
            </a:r>
            <a:r>
              <a:rPr lang="en-US" sz="2200" dirty="0" err="1">
                <a:solidFill>
                  <a:schemeClr val="tx1">
                    <a:lumMod val="75000"/>
                    <a:lumOff val="25000"/>
                  </a:schemeClr>
                </a:solidFill>
              </a:rPr>
              <a:t>organisational</a:t>
            </a:r>
            <a:r>
              <a:rPr lang="en-US" sz="2200" dirty="0">
                <a:solidFill>
                  <a:schemeClr val="tx1">
                    <a:lumMod val="75000"/>
                    <a:lumOff val="25000"/>
                  </a:schemeClr>
                </a:solidFill>
              </a:rPr>
              <a:t>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within an aged care context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Implement self-care strategies </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40669324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a:t>
            </a:r>
            <a:r>
              <a:rPr lang="en-PH" sz="2000" b="1">
                <a:solidFill>
                  <a:schemeClr val="bg1">
                    <a:lumMod val="65000"/>
                  </a:schemeClr>
                </a:solidFill>
                <a:ea typeface="Open Sans" pitchFamily="34" charset="0"/>
                <a:cs typeface="Open Sans" pitchFamily="34" charset="0"/>
              </a:rPr>
              <a:t>Chapter 1</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49E1B3C2-A74F-43FB-9CD6-972CE2845BA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9F956A6-05BC-4AE4-A710-935B6C7CD8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B7C28F9-04CA-401A-BC9B-6534200A02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52A26B5-777B-4E79-B85A-85926BE830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27E23E2-B070-4A8D-A957-6C658722DC0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93257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 offers several options for aged care services: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Mainstream aged care</a:t>
            </a:r>
          </a:p>
          <a:p>
            <a:pPr marL="263525" indent="0">
              <a:lnSpc>
                <a:spcPct val="114000"/>
              </a:lnSpc>
              <a:spcBef>
                <a:spcPts val="600"/>
              </a:spcBef>
              <a:spcAft>
                <a:spcPts val="600"/>
              </a:spcAft>
              <a:buClr>
                <a:srgbClr val="1C96D3"/>
              </a:buClr>
              <a:buNone/>
            </a:pPr>
            <a:r>
              <a:rPr lang="en-US" sz="2200" dirty="0">
                <a:solidFill>
                  <a:schemeClr val="tx1">
                    <a:lumMod val="75000"/>
                    <a:lumOff val="25000"/>
                  </a:schemeClr>
                </a:solidFill>
              </a:rPr>
              <a:t>This includes both types of residential aged care (permanent and respite), as well as home care.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Content Placeholder 14">
            <a:extLst>
              <a:ext uri="{FF2B5EF4-FFF2-40B4-BE49-F238E27FC236}">
                <a16:creationId xmlns:a16="http://schemas.microsoft.com/office/drawing/2014/main" id="{A7627E4B-8990-4342-98A3-F1E94C1AD9DD}"/>
              </a:ext>
            </a:extLst>
          </p:cNvPr>
          <p:cNvPicPr>
            <a:picLocks/>
          </p:cNvPicPr>
          <p:nvPr/>
        </p:nvPicPr>
        <p:blipFill>
          <a:blip r:embed="rId4">
            <a:extLst>
              <a:ext uri="{28A0092B-C50C-407E-A947-70E740481C1C}">
                <a14:useLocalDpi xmlns:a14="http://schemas.microsoft.com/office/drawing/2010/main" val="0"/>
              </a:ext>
            </a:extLst>
          </a:blip>
          <a:srcRect/>
          <a:stretch/>
        </p:blipFill>
        <p:spPr bwMode="auto">
          <a:xfrm>
            <a:off x="6242817" y="1957288"/>
            <a:ext cx="5040366" cy="3344431"/>
          </a:xfrm>
          <a:prstGeom prst="rect">
            <a:avLst/>
          </a:prstGeom>
          <a:noFill/>
          <a:ln>
            <a:noFill/>
          </a:ln>
        </p:spPr>
      </p:pic>
      <p:pic>
        <p:nvPicPr>
          <p:cNvPr id="6" name="Picture 5">
            <a:extLst>
              <a:ext uri="{FF2B5EF4-FFF2-40B4-BE49-F238E27FC236}">
                <a16:creationId xmlns:a16="http://schemas.microsoft.com/office/drawing/2014/main" id="{8F57F9BF-197E-49CD-8C7B-AABE259B1DFB}"/>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66995E6-0D1D-4D33-ADA6-111015E4F78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3D3F1CE-6069-4323-9A24-4F5791A09A0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1B600F3-B529-4FEA-B0B1-C88B7AB6C0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EF7792-9A9A-4C87-991B-2599B690F8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9677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term </a:t>
            </a:r>
            <a:r>
              <a:rPr lang="en-US" sz="2200" i="1" dirty="0">
                <a:solidFill>
                  <a:schemeClr val="tx1">
                    <a:lumMod val="75000"/>
                    <a:lumOff val="25000"/>
                  </a:schemeClr>
                </a:solidFill>
              </a:rPr>
              <a:t>older people</a:t>
            </a:r>
            <a:r>
              <a:rPr lang="en-US" sz="2200" dirty="0">
                <a:solidFill>
                  <a:schemeClr val="tx1">
                    <a:lumMod val="75000"/>
                    <a:lumOff val="25000"/>
                  </a:schemeClr>
                </a:solidFill>
              </a:rPr>
              <a:t> refers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Australians aged 65 and above.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Aboriginal and Torres Strait Islanders from 50 to 64 years old.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of 2020, they make up around 16% of Australia’s population.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Their numbers have grown by a lot in the last few decades and may increase even faster in the coming years.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5BF18E38-1DC1-4DFB-A347-3EBA4E63A45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2733B856-C27F-425D-BFB6-229A068348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EB5FA26-442F-424B-B397-10AA67FCAF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F1716CF-495D-48EA-A257-D138A74F2C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B69C0C9-CC40-4E41-A542-CD11159141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749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40E5C-BFDC-4B63-9BCC-D9334CE6B6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DFF376-D503-4451-98A5-28499D684D0B}">
  <ds:schemaRefs>
    <ds:schemaRef ds:uri="9070b689-7605-479f-8804-a59ee445c744"/>
    <ds:schemaRef ds:uri="http://purl.org/dc/terms/"/>
    <ds:schemaRef ds:uri="http://www.w3.org/XML/1998/namespace"/>
    <ds:schemaRef ds:uri="http://purl.org/dc/dcmitype/"/>
    <ds:schemaRef ds:uri="http://schemas.microsoft.com/office/2006/documentManagement/types"/>
    <ds:schemaRef ds:uri="http://purl.org/dc/elements/1.1/"/>
    <ds:schemaRef ds:uri="6cecd733-34d5-425b-8041-9161b6f347cb"/>
    <ds:schemaRef ds:uri="http://schemas.microsoft.com/sharepoint/v3"/>
    <ds:schemaRef ds:uri="http://schemas.microsoft.com/office/infopath/2007/PartnerControls"/>
    <ds:schemaRef ds:uri="http://schemas.openxmlformats.org/package/2006/metadata/core-properties"/>
    <ds:schemaRef ds:uri="http://schemas.microsoft.com/office/2006/metadata/properties"/>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c1019aa4-092a-489f-a93b-50ae2bbd82bd}" enabled="1" method="Standard" siteId="{6a3a435d-3aa3-47a8-87fa-0e6bd220e179}" removed="0"/>
</clbl:labelList>
</file>

<file path=docProps/app.xml><?xml version="1.0" encoding="utf-8"?>
<Properties xmlns="http://schemas.openxmlformats.org/officeDocument/2006/extended-properties" xmlns:vt="http://schemas.openxmlformats.org/officeDocument/2006/docPropsVTypes">
  <TotalTime>4488</TotalTime>
  <Words>3688</Words>
  <Application>Microsoft Office PowerPoint</Application>
  <PresentationFormat>Widescreen</PresentationFormat>
  <Paragraphs>431</Paragraphs>
  <Slides>74</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74</vt:i4>
      </vt:variant>
    </vt:vector>
  </HeadingPairs>
  <TitlesOfParts>
    <vt:vector size="82" baseType="lpstr">
      <vt:lpstr>Arial</vt:lpstr>
      <vt:lpstr>Bauhaus Md BT</vt:lpstr>
      <vt:lpstr>Calibri</vt:lpstr>
      <vt:lpstr>Calibri Light</vt:lpstr>
      <vt:lpstr>Courier New</vt:lpstr>
      <vt:lpstr>Wingdings</vt:lpstr>
      <vt:lpstr>Office Theme</vt:lpstr>
      <vt:lpstr>1_Office Theme</vt:lpstr>
      <vt:lpstr>PowerPoint Presentation</vt:lpstr>
      <vt:lpstr>About this Unit of Competency</vt:lpstr>
      <vt:lpstr>PowerPoint Presentation</vt:lpstr>
      <vt:lpstr>Presentation Objectives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Meet Job Role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 Identify Job Role Requirements</vt:lpstr>
      <vt:lpstr>PowerPoint Presentation</vt:lpstr>
      <vt:lpstr>PowerPoint Presentation</vt:lpstr>
      <vt:lpstr>1.1.1 Job Roles in the Aged Care Sector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1.1.2 Scope of Practice</vt:lpstr>
      <vt:lpstr>PowerPoint Presentation</vt:lpstr>
      <vt:lpstr>PowerPoint Presentation</vt:lpstr>
      <vt:lpstr>1.2 Discuss Job Role Requirements With Supervisor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1.3 Identify And Refer Work Tasks Outside Own Job Scope</vt:lpstr>
      <vt:lpstr>PowerPoint Presentation</vt:lpstr>
      <vt:lpstr>1.3.1 Delegation Requirements by Health Professionals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1.3.2 Supervision Requirements by Health Professionals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1.3.3 Reporting Lines and Delegation</vt:lpstr>
      <vt:lpstr>PowerPoint Presentation</vt:lpstr>
      <vt:lpstr>PowerPoint Presentation</vt:lpstr>
      <vt:lpstr>PowerPoint Presentation</vt:lpstr>
      <vt:lpstr>PowerPoint Presentation</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610</cp:revision>
  <dcterms:created xsi:type="dcterms:W3CDTF">2020-09-30T05:05:23Z</dcterms:created>
  <dcterms:modified xsi:type="dcterms:W3CDTF">2023-12-18T05:18:40Z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2023-01-04T07:02:58Z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a6e47a8f-738a-4910-bc13-813926f2a6e2</vt:lpwstr>
  </property>
  <property fmtid="{D5CDD505-2E9C-101B-9397-08002B2CF9AE}" pid="10" name="MSIP_Label_c1019aa4-092a-489f-a93b-50ae2bbd82bd_ContentBits">
    <vt:lpwstr>0</vt:lpwstr>
  </property>
  <property fmtid="{D5CDD505-2E9C-101B-9397-08002B2CF9AE}" pid="11" name="Order">
    <vt:lpwstr>101965700.000000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